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4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Lst>
  <p:sldSz cx="9144000" cy="6858000" type="screen4x3"/>
  <p:notesSz cx="7099300" cy="10234613"/>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124">
          <p15:clr>
            <a:srgbClr val="A4A3A4"/>
          </p15:clr>
        </p15:guide>
      </p15:sldGuideLst>
    </p:ext>
    <p:ext uri="{2D200454-40CA-4A62-9FC3-DE9A4176ACB9}">
      <p15:notesGuideLst xmlns:p15="http://schemas.microsoft.com/office/powerpoint/2012/main">
        <p15:guide id="1" orient="horz" pos="3223">
          <p15:clr>
            <a:srgbClr val="A4A3A4"/>
          </p15:clr>
        </p15:guide>
        <p15:guide id="2" pos="2237">
          <p15:clr>
            <a:srgbClr val="A4A3A4"/>
          </p15:clr>
        </p15:guide>
      </p15:notes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7" roundtripDataSignature="AMtx7minGmPCFpmHPh4ZJffuJGkc6RfAm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D555E31-6FD3-48D0-8BCA-7D91E0519B83}">
  <a:tblStyle styleId="{5D555E31-6FD3-48D0-8BCA-7D91E0519B83}" styleName="Table_0">
    <a:wholeTbl>
      <a:tcTxStyle b="off" i="off">
        <a:font>
          <a:latin typeface="Arial"/>
          <a:ea typeface="Arial"/>
          <a:cs typeface="Aria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6F6EF"/>
          </a:solidFill>
        </a:fill>
      </a:tcStyle>
    </a:wholeTbl>
    <a:band1H>
      <a:tcTxStyle/>
      <a:tcStyle>
        <a:tcBdr/>
        <a:fill>
          <a:solidFill>
            <a:srgbClr val="CAECDD"/>
          </a:solidFill>
        </a:fill>
      </a:tcStyle>
    </a:band1H>
    <a:band2H>
      <a:tcTxStyle/>
      <a:tcStyle>
        <a:tcBdr/>
      </a:tcStyle>
    </a:band2H>
    <a:band1V>
      <a:tcTxStyle/>
      <a:tcStyle>
        <a:tcBdr/>
        <a:fill>
          <a:solidFill>
            <a:srgbClr val="CAECDD"/>
          </a:solidFill>
        </a:fill>
      </a:tcStyle>
    </a:band1V>
    <a:band2V>
      <a:tcTxStyle/>
      <a:tcStyle>
        <a:tcBdr/>
      </a:tcStyle>
    </a:band2V>
    <a:lastCol>
      <a:tcTxStyle b="on" i="off">
        <a:font>
          <a:latin typeface="Arial"/>
          <a:ea typeface="Arial"/>
          <a:cs typeface="Arial"/>
        </a:font>
        <a:schemeClr val="lt1"/>
      </a:tcTxStyle>
      <a:tcStyle>
        <a:tcBdr/>
        <a:fill>
          <a:solidFill>
            <a:schemeClr val="accent1"/>
          </a:solidFill>
        </a:fill>
      </a:tcStyle>
    </a:lastCol>
    <a:firstCol>
      <a:tcTxStyle b="on" i="off">
        <a:font>
          <a:latin typeface="Arial"/>
          <a:ea typeface="Arial"/>
          <a:cs typeface="Arial"/>
        </a:font>
        <a:schemeClr val="lt1"/>
      </a:tcTxStyle>
      <a:tcStyle>
        <a:tcBdr/>
        <a:fill>
          <a:solidFill>
            <a:schemeClr val="accent1"/>
          </a:solidFill>
        </a:fill>
      </a:tcStyle>
    </a:firstCol>
    <a:lastRow>
      <a:tcTxStyle b="on" i="off">
        <a:font>
          <a:latin typeface="Arial"/>
          <a:ea typeface="Arial"/>
          <a:cs typeface="Arial"/>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Arial"/>
          <a:ea typeface="Arial"/>
          <a:cs typeface="Arial"/>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 styleId="{19668484-9029-4129-ADD4-BB9C918E7C5E}" styleName="Table_1">
    <a:wholeTbl>
      <a:tcTxStyle b="off" i="off">
        <a:font>
          <a:latin typeface="Arial"/>
          <a:ea typeface="Arial"/>
          <a:cs typeface="Arial"/>
        </a:font>
        <a:schemeClr val="dk1"/>
      </a:tcTxStyle>
      <a:tcStyle>
        <a:tcBdr>
          <a:left>
            <a:ln w="12700" cap="flat" cmpd="sng">
              <a:solidFill>
                <a:schemeClr val="dk1"/>
              </a:solidFill>
              <a:prstDash val="solid"/>
              <a:round/>
              <a:headEnd type="none" w="sm" len="sm"/>
              <a:tailEnd type="none" w="sm" len="sm"/>
            </a:ln>
          </a:left>
          <a:right>
            <a:ln w="12700" cap="flat" cmpd="sng">
              <a:solidFill>
                <a:schemeClr val="dk1"/>
              </a:solidFill>
              <a:prstDash val="solid"/>
              <a:round/>
              <a:headEnd type="none" w="sm" len="sm"/>
              <a:tailEnd type="none" w="sm" len="sm"/>
            </a:ln>
          </a:right>
          <a:top>
            <a:ln w="12700" cap="flat" cmpd="sng">
              <a:solidFill>
                <a:schemeClr val="dk1"/>
              </a:solidFill>
              <a:prstDash val="solid"/>
              <a:round/>
              <a:headEnd type="none" w="sm" len="sm"/>
              <a:tailEnd type="none" w="sm" len="sm"/>
            </a:ln>
          </a:top>
          <a:bottom>
            <a:ln w="12700" cap="flat" cmpd="sng">
              <a:solidFill>
                <a:schemeClr val="dk1"/>
              </a:solidFill>
              <a:prstDash val="solid"/>
              <a:round/>
              <a:headEnd type="none" w="sm" len="sm"/>
              <a:tailEnd type="none" w="sm" len="sm"/>
            </a:ln>
          </a:bottom>
          <a:insideH>
            <a:ln w="12700" cap="flat" cmpd="sng">
              <a:solidFill>
                <a:schemeClr val="dk1"/>
              </a:solidFill>
              <a:prstDash val="solid"/>
              <a:round/>
              <a:headEnd type="none" w="sm" len="sm"/>
              <a:tailEnd type="none" w="sm" len="sm"/>
            </a:ln>
          </a:insideH>
          <a:insideV>
            <a:ln w="12700" cap="flat" cmpd="sng">
              <a:solidFill>
                <a:schemeClr val="dk1"/>
              </a:solidFill>
              <a:prstDash val="solid"/>
              <a:round/>
              <a:headEnd type="none" w="sm" len="sm"/>
              <a:tailEnd type="none" w="sm" len="sm"/>
            </a:ln>
          </a:insideV>
        </a:tcBdr>
        <a:fill>
          <a:solidFill>
            <a:srgbClr val="FFFFFF">
              <a:alpha val="0"/>
            </a:srgbClr>
          </a:solidFill>
        </a:fill>
      </a:tcStyle>
    </a:wholeTbl>
    <a:band1H>
      <a:tcTxStyle/>
      <a:tcStyle>
        <a:tcBdr/>
        <a:fill>
          <a:solidFill>
            <a:schemeClr val="dk1">
              <a:alpha val="20000"/>
            </a:schemeClr>
          </a:solidFill>
        </a:fill>
      </a:tcStyle>
    </a:band1H>
    <a:band2H>
      <a:tcTxStyle/>
      <a:tcStyle>
        <a:tcBdr/>
      </a:tcStyle>
    </a:band2H>
    <a:band1V>
      <a:tcTxStyle/>
      <a:tcStyle>
        <a:tcBdr/>
        <a:fill>
          <a:solidFill>
            <a:schemeClr val="dk1">
              <a:alpha val="20000"/>
            </a:schemeClr>
          </a:solidFill>
        </a:fill>
      </a:tcStyle>
    </a:band1V>
    <a:band2V>
      <a:tcTxStyle/>
      <a:tcStyle>
        <a:tcBdr/>
      </a:tcStyle>
    </a:band2V>
    <a:lastCol>
      <a:tcTxStyle b="on" i="off"/>
      <a:tcStyle>
        <a:tcBdr/>
      </a:tcStyle>
    </a:lastCol>
    <a:firstCol>
      <a:tcTxStyle b="on" i="off"/>
      <a:tcStyle>
        <a:tcBdr/>
      </a:tcStyle>
    </a:firstCol>
    <a:lastRow>
      <a:tcTxStyle b="on" i="off"/>
      <a:tcStyle>
        <a:tcBdr>
          <a:top>
            <a:ln w="50800" cap="flat" cmpd="sng">
              <a:solidFill>
                <a:schemeClr val="dk1"/>
              </a:solidFill>
              <a:prstDash val="solid"/>
              <a:round/>
              <a:headEnd type="none" w="sm" len="sm"/>
              <a:tailEnd type="none" w="sm" len="sm"/>
            </a:ln>
          </a:top>
        </a:tcBdr>
        <a:fill>
          <a:solidFill>
            <a:srgbClr val="FFFFFF">
              <a:alpha val="0"/>
            </a:srgbClr>
          </a:solidFill>
        </a:fill>
      </a:tcStyle>
    </a:lastRow>
    <a:seCell>
      <a:tcTxStyle/>
      <a:tcStyle>
        <a:tcBdr/>
      </a:tcStyle>
    </a:seCell>
    <a:swCell>
      <a:tcTxStyle/>
      <a:tcStyle>
        <a:tcBdr/>
      </a:tcStyle>
    </a:swCell>
    <a:firstRow>
      <a:tcTxStyle b="on" i="off"/>
      <a:tcStyle>
        <a:tcBdr>
          <a:bottom>
            <a:ln w="25400" cap="flat" cmpd="sng">
              <a:solidFill>
                <a:schemeClr val="dk1"/>
              </a:solidFill>
              <a:prstDash val="solid"/>
              <a:round/>
              <a:headEnd type="none" w="sm" len="sm"/>
              <a:tailEnd type="none" w="sm" len="sm"/>
            </a:ln>
          </a:bottom>
        </a:tcBdr>
        <a:fill>
          <a:solidFill>
            <a:srgbClr val="FFFFFF">
              <a:alpha val="0"/>
            </a:srgbClr>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100" d="100"/>
          <a:sy n="100" d="100"/>
        </p:scale>
        <p:origin x="0" y="0"/>
      </p:cViewPr>
      <p:guideLst>
        <p:guide orient="horz" pos="2160"/>
        <p:guide pos="2124"/>
      </p:guideLst>
    </p:cSldViewPr>
  </p:slideViewPr>
  <p:notesViewPr>
    <p:cSldViewPr snapToGrid="0">
      <p:cViewPr varScale="1">
        <p:scale>
          <a:sx n="100" d="100"/>
          <a:sy n="100" d="100"/>
        </p:scale>
        <p:origin x="0" y="0"/>
      </p:cViewPr>
      <p:guideLst>
        <p:guide orient="horz" pos="3223"/>
        <p:guide pos="2237"/>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customschemas.google.com/relationships/presentationmetadata" Target="metadata"/><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3"/>
            <a:ext cx="3076575" cy="512763"/>
          </a:xfrm>
          <a:prstGeom prst="rect">
            <a:avLst/>
          </a:prstGeom>
          <a:noFill/>
          <a:ln>
            <a:noFill/>
          </a:ln>
        </p:spPr>
        <p:txBody>
          <a:bodyPr spcFirstLastPara="1" wrap="square" lIns="95450" tIns="47725" rIns="95450" bIns="47725" anchor="t" anchorCtr="0">
            <a:noAutofit/>
          </a:bodyPr>
          <a:lstStyle>
            <a:lvl1pPr marR="0" lvl="0" algn="l" rtl="0">
              <a:spcBef>
                <a:spcPts val="0"/>
              </a:spcBef>
              <a:spcAft>
                <a:spcPts val="0"/>
              </a:spcAft>
              <a:buSzPts val="1400"/>
              <a:buNone/>
              <a:defRPr sz="1300" b="0" i="0" u="none" strike="noStrike" cap="none">
                <a:solidFill>
                  <a:schemeClr val="dk1"/>
                </a:solidFill>
                <a:latin typeface="Times New Roman"/>
                <a:ea typeface="Times New Roman"/>
                <a:cs typeface="Times New Roman"/>
                <a:sym typeface="Times New Roman"/>
              </a:defRPr>
            </a:lvl1pPr>
            <a:lvl2pPr marR="0" lvl="1" algn="ctr"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2pPr>
            <a:lvl3pPr marR="0" lvl="2" algn="ctr"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3pPr>
            <a:lvl4pPr marR="0" lvl="3" algn="ctr"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4pPr>
            <a:lvl5pPr marR="0" lvl="4" algn="ctr"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5pPr>
            <a:lvl6pPr marR="0" lvl="5"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6pPr>
            <a:lvl7pPr marR="0" lvl="6"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7pPr>
            <a:lvl8pPr marR="0" lvl="7"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8pPr>
            <a:lvl9pPr marR="0" lvl="8"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4" name="Google Shape;4;n"/>
          <p:cNvSpPr txBox="1">
            <a:spLocks noGrp="1"/>
          </p:cNvSpPr>
          <p:nvPr>
            <p:ph type="dt" idx="10"/>
          </p:nvPr>
        </p:nvSpPr>
        <p:spPr>
          <a:xfrm>
            <a:off x="4022726" y="3"/>
            <a:ext cx="3076575" cy="512763"/>
          </a:xfrm>
          <a:prstGeom prst="rect">
            <a:avLst/>
          </a:prstGeom>
          <a:noFill/>
          <a:ln>
            <a:noFill/>
          </a:ln>
        </p:spPr>
        <p:txBody>
          <a:bodyPr spcFirstLastPara="1" wrap="square" lIns="95450" tIns="47725" rIns="95450" bIns="47725" anchor="t" anchorCtr="0">
            <a:noAutofit/>
          </a:bodyPr>
          <a:lstStyle>
            <a:lvl1pPr marR="0" lvl="0" algn="r" rtl="0">
              <a:spcBef>
                <a:spcPts val="0"/>
              </a:spcBef>
              <a:spcAft>
                <a:spcPts val="0"/>
              </a:spcAft>
              <a:buSzPts val="1400"/>
              <a:buNone/>
              <a:defRPr sz="1300" b="0" i="0" u="none" strike="noStrike" cap="none">
                <a:solidFill>
                  <a:schemeClr val="dk1"/>
                </a:solidFill>
                <a:latin typeface="Times New Roman"/>
                <a:ea typeface="Times New Roman"/>
                <a:cs typeface="Times New Roman"/>
                <a:sym typeface="Times New Roman"/>
              </a:defRPr>
            </a:lvl1pPr>
            <a:lvl2pPr marR="0" lvl="1" algn="ctr"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2pPr>
            <a:lvl3pPr marR="0" lvl="2" algn="ctr"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3pPr>
            <a:lvl4pPr marR="0" lvl="3" algn="ctr"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4pPr>
            <a:lvl5pPr marR="0" lvl="4" algn="ctr"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5pPr>
            <a:lvl6pPr marR="0" lvl="5"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6pPr>
            <a:lvl7pPr marR="0" lvl="6"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7pPr>
            <a:lvl8pPr marR="0" lvl="7"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8pPr>
            <a:lvl9pPr marR="0" lvl="8"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5" name="Google Shape;5;n"/>
          <p:cNvSpPr>
            <a:spLocks noGrp="1" noRot="1" noChangeAspect="1"/>
          </p:cNvSpPr>
          <p:nvPr>
            <p:ph type="sldImg" idx="3"/>
          </p:nvPr>
        </p:nvSpPr>
        <p:spPr>
          <a:xfrm>
            <a:off x="993775" y="769938"/>
            <a:ext cx="5113338" cy="38354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6" name="Google Shape;6;n"/>
          <p:cNvSpPr txBox="1">
            <a:spLocks noGrp="1"/>
          </p:cNvSpPr>
          <p:nvPr>
            <p:ph type="body" idx="1"/>
          </p:nvPr>
        </p:nvSpPr>
        <p:spPr>
          <a:xfrm>
            <a:off x="946152" y="4860925"/>
            <a:ext cx="5207001" cy="4603750"/>
          </a:xfrm>
          <a:prstGeom prst="rect">
            <a:avLst/>
          </a:prstGeom>
          <a:noFill/>
          <a:ln>
            <a:noFill/>
          </a:ln>
        </p:spPr>
        <p:txBody>
          <a:bodyPr spcFirstLastPara="1" wrap="square" lIns="95450" tIns="47725" rIns="95450" bIns="47725" anchor="t" anchorCtr="0">
            <a:noAutofit/>
          </a:bodyPr>
          <a:lstStyle>
            <a:lvl1pPr marL="457200" marR="0" lvl="0" indent="-228600" algn="l" rtl="0">
              <a:spcBef>
                <a:spcPts val="360"/>
              </a:spcBef>
              <a:spcAft>
                <a:spcPts val="0"/>
              </a:spcAft>
              <a:buSzPts val="1400"/>
              <a:buNone/>
              <a:defRPr sz="1200" b="0" i="0" u="none" strike="noStrike" cap="none">
                <a:solidFill>
                  <a:schemeClr val="dk1"/>
                </a:solidFill>
                <a:latin typeface="Times New Roman"/>
                <a:ea typeface="Times New Roman"/>
                <a:cs typeface="Times New Roman"/>
                <a:sym typeface="Times New Roman"/>
              </a:defRPr>
            </a:lvl1pPr>
            <a:lvl2pPr marL="914400" marR="0" lvl="1" indent="-228600" algn="l" rtl="0">
              <a:spcBef>
                <a:spcPts val="360"/>
              </a:spcBef>
              <a:spcAft>
                <a:spcPts val="0"/>
              </a:spcAft>
              <a:buSzPts val="1400"/>
              <a:buNone/>
              <a:defRPr sz="1200" b="0" i="0" u="none" strike="noStrike" cap="none">
                <a:solidFill>
                  <a:schemeClr val="dk1"/>
                </a:solidFill>
                <a:latin typeface="Times New Roman"/>
                <a:ea typeface="Times New Roman"/>
                <a:cs typeface="Times New Roman"/>
                <a:sym typeface="Times New Roman"/>
              </a:defRPr>
            </a:lvl2pPr>
            <a:lvl3pPr marL="1371600" marR="0" lvl="2" indent="-228600" algn="l" rtl="0">
              <a:spcBef>
                <a:spcPts val="360"/>
              </a:spcBef>
              <a:spcAft>
                <a:spcPts val="0"/>
              </a:spcAft>
              <a:buSzPts val="1400"/>
              <a:buNone/>
              <a:defRPr sz="1200" b="0" i="0" u="none" strike="noStrike" cap="none">
                <a:solidFill>
                  <a:schemeClr val="dk1"/>
                </a:solidFill>
                <a:latin typeface="Times New Roman"/>
                <a:ea typeface="Times New Roman"/>
                <a:cs typeface="Times New Roman"/>
                <a:sym typeface="Times New Roman"/>
              </a:defRPr>
            </a:lvl3pPr>
            <a:lvl4pPr marL="1828800" marR="0" lvl="3" indent="-228600" algn="l" rtl="0">
              <a:spcBef>
                <a:spcPts val="360"/>
              </a:spcBef>
              <a:spcAft>
                <a:spcPts val="0"/>
              </a:spcAft>
              <a:buSzPts val="1400"/>
              <a:buNone/>
              <a:defRPr sz="1200" b="0" i="0" u="none" strike="noStrike" cap="none">
                <a:solidFill>
                  <a:schemeClr val="dk1"/>
                </a:solidFill>
                <a:latin typeface="Times New Roman"/>
                <a:ea typeface="Times New Roman"/>
                <a:cs typeface="Times New Roman"/>
                <a:sym typeface="Times New Roman"/>
              </a:defRPr>
            </a:lvl4pPr>
            <a:lvl5pPr marL="2286000" marR="0" lvl="4" indent="-228600" algn="l" rtl="0">
              <a:spcBef>
                <a:spcPts val="360"/>
              </a:spcBef>
              <a:spcAft>
                <a:spcPts val="0"/>
              </a:spcAft>
              <a:buSzPts val="1400"/>
              <a:buNone/>
              <a:defRPr sz="1200" b="0" i="0" u="none" strike="noStrike" cap="none">
                <a:solidFill>
                  <a:schemeClr val="dk1"/>
                </a:solidFill>
                <a:latin typeface="Times New Roman"/>
                <a:ea typeface="Times New Roman"/>
                <a:cs typeface="Times New Roman"/>
                <a:sym typeface="Times New Roman"/>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9723441"/>
            <a:ext cx="3076575" cy="511175"/>
          </a:xfrm>
          <a:prstGeom prst="rect">
            <a:avLst/>
          </a:prstGeom>
          <a:noFill/>
          <a:ln>
            <a:noFill/>
          </a:ln>
        </p:spPr>
        <p:txBody>
          <a:bodyPr spcFirstLastPara="1" wrap="square" lIns="95450" tIns="47725" rIns="95450" bIns="47725" anchor="b" anchorCtr="0">
            <a:noAutofit/>
          </a:bodyPr>
          <a:lstStyle>
            <a:lvl1pPr marR="0" lvl="0" algn="l" rtl="0">
              <a:spcBef>
                <a:spcPts val="0"/>
              </a:spcBef>
              <a:spcAft>
                <a:spcPts val="0"/>
              </a:spcAft>
              <a:buSzPts val="1400"/>
              <a:buNone/>
              <a:defRPr sz="1300" b="0" i="0" u="none" strike="noStrike" cap="none">
                <a:solidFill>
                  <a:schemeClr val="dk1"/>
                </a:solidFill>
                <a:latin typeface="Times New Roman"/>
                <a:ea typeface="Times New Roman"/>
                <a:cs typeface="Times New Roman"/>
                <a:sym typeface="Times New Roman"/>
              </a:defRPr>
            </a:lvl1pPr>
            <a:lvl2pPr marR="0" lvl="1" algn="ctr"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2pPr>
            <a:lvl3pPr marR="0" lvl="2" algn="ctr"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3pPr>
            <a:lvl4pPr marR="0" lvl="3" algn="ctr"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4pPr>
            <a:lvl5pPr marR="0" lvl="4" algn="ctr"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5pPr>
            <a:lvl6pPr marR="0" lvl="5"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6pPr>
            <a:lvl7pPr marR="0" lvl="6"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7pPr>
            <a:lvl8pPr marR="0" lvl="7"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8pPr>
            <a:lvl9pPr marR="0" lvl="8"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8" name="Google Shape;8;n"/>
          <p:cNvSpPr txBox="1">
            <a:spLocks noGrp="1"/>
          </p:cNvSpPr>
          <p:nvPr>
            <p:ph type="sldNum" idx="12"/>
          </p:nvPr>
        </p:nvSpPr>
        <p:spPr>
          <a:xfrm>
            <a:off x="4022726" y="9723441"/>
            <a:ext cx="3076575" cy="511175"/>
          </a:xfrm>
          <a:prstGeom prst="rect">
            <a:avLst/>
          </a:prstGeom>
          <a:noFill/>
          <a:ln>
            <a:noFill/>
          </a:ln>
        </p:spPr>
        <p:txBody>
          <a:bodyPr spcFirstLastPara="1" wrap="square" lIns="95450" tIns="47725" rIns="95450" bIns="47725" anchor="b" anchorCtr="0">
            <a:noAutofit/>
          </a:bodyPr>
          <a:lstStyle/>
          <a:p>
            <a:pPr marL="0" marR="0" lvl="0" indent="0" algn="r" rtl="0">
              <a:spcBef>
                <a:spcPts val="0"/>
              </a:spcBef>
              <a:spcAft>
                <a:spcPts val="0"/>
              </a:spcAft>
              <a:buNone/>
            </a:pPr>
            <a:fld id="{00000000-1234-1234-1234-123412341234}" type="slidenum">
              <a:rPr lang="en-US" sz="1300" b="0" i="0" u="none" strike="noStrike" cap="none">
                <a:solidFill>
                  <a:schemeClr val="dk1"/>
                </a:solidFill>
                <a:latin typeface="Times New Roman"/>
                <a:ea typeface="Times New Roman"/>
                <a:cs typeface="Times New Roman"/>
                <a:sym typeface="Times New Roman"/>
              </a:rPr>
              <a:t>‹#›</a:t>
            </a:fld>
            <a:endParaRPr sz="1300" b="0" i="0" u="none" strike="noStrike" cap="none">
              <a:solidFill>
                <a:schemeClr val="dk1"/>
              </a:solidFill>
              <a:latin typeface="Times New Roman"/>
              <a:ea typeface="Times New Roman"/>
              <a:cs typeface="Times New Roman"/>
              <a:sym typeface="Times New Roman"/>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p1:notes"/>
          <p:cNvSpPr txBox="1">
            <a:spLocks noGrp="1"/>
          </p:cNvSpPr>
          <p:nvPr>
            <p:ph type="body" idx="1"/>
          </p:nvPr>
        </p:nvSpPr>
        <p:spPr>
          <a:xfrm>
            <a:off x="946152" y="4860925"/>
            <a:ext cx="5207001" cy="4603750"/>
          </a:xfrm>
          <a:prstGeom prst="rect">
            <a:avLst/>
          </a:prstGeom>
        </p:spPr>
        <p:txBody>
          <a:bodyPr spcFirstLastPara="1" wrap="square" lIns="95450" tIns="47725" rIns="95450" bIns="47725" anchor="t" anchorCtr="0">
            <a:noAutofit/>
          </a:bodyPr>
          <a:lstStyle/>
          <a:p>
            <a:pPr marL="0" lvl="0" indent="0" algn="l" rtl="0">
              <a:spcBef>
                <a:spcPts val="360"/>
              </a:spcBef>
              <a:spcAft>
                <a:spcPts val="0"/>
              </a:spcAft>
              <a:buNone/>
            </a:pPr>
            <a:endParaRPr/>
          </a:p>
        </p:txBody>
      </p:sp>
      <p:sp>
        <p:nvSpPr>
          <p:cNvPr id="58" name="Google Shape;58;p1:notes"/>
          <p:cNvSpPr>
            <a:spLocks noGrp="1" noRot="1" noChangeAspect="1"/>
          </p:cNvSpPr>
          <p:nvPr>
            <p:ph type="sldImg" idx="2"/>
          </p:nvPr>
        </p:nvSpPr>
        <p:spPr>
          <a:xfrm>
            <a:off x="993775" y="769938"/>
            <a:ext cx="5113338" cy="38354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p2:notes"/>
          <p:cNvSpPr txBox="1">
            <a:spLocks noGrp="1"/>
          </p:cNvSpPr>
          <p:nvPr>
            <p:ph type="body" idx="1"/>
          </p:nvPr>
        </p:nvSpPr>
        <p:spPr>
          <a:xfrm>
            <a:off x="946152" y="4860925"/>
            <a:ext cx="5207001" cy="4603750"/>
          </a:xfrm>
          <a:prstGeom prst="rect">
            <a:avLst/>
          </a:prstGeom>
        </p:spPr>
        <p:txBody>
          <a:bodyPr spcFirstLastPara="1" wrap="square" lIns="95450" tIns="47725" rIns="95450" bIns="47725" anchor="t" anchorCtr="0">
            <a:noAutofit/>
          </a:bodyPr>
          <a:lstStyle/>
          <a:p>
            <a:pPr marL="0" lvl="0" indent="0" algn="l" rtl="0">
              <a:spcBef>
                <a:spcPts val="360"/>
              </a:spcBef>
              <a:spcAft>
                <a:spcPts val="0"/>
              </a:spcAft>
              <a:buNone/>
            </a:pPr>
            <a:endParaRPr/>
          </a:p>
        </p:txBody>
      </p:sp>
      <p:sp>
        <p:nvSpPr>
          <p:cNvPr id="64" name="Google Shape;64;p2:notes"/>
          <p:cNvSpPr>
            <a:spLocks noGrp="1" noRot="1" noChangeAspect="1"/>
          </p:cNvSpPr>
          <p:nvPr>
            <p:ph type="sldImg" idx="2"/>
          </p:nvPr>
        </p:nvSpPr>
        <p:spPr>
          <a:xfrm>
            <a:off x="993775" y="769938"/>
            <a:ext cx="5113338" cy="38354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p3:notes"/>
          <p:cNvSpPr txBox="1">
            <a:spLocks noGrp="1"/>
          </p:cNvSpPr>
          <p:nvPr>
            <p:ph type="body" idx="1"/>
          </p:nvPr>
        </p:nvSpPr>
        <p:spPr>
          <a:xfrm>
            <a:off x="946152" y="4860925"/>
            <a:ext cx="5207001" cy="4603750"/>
          </a:xfrm>
          <a:prstGeom prst="rect">
            <a:avLst/>
          </a:prstGeom>
        </p:spPr>
        <p:txBody>
          <a:bodyPr spcFirstLastPara="1" wrap="square" lIns="95450" tIns="47725" rIns="95450" bIns="47725" anchor="t" anchorCtr="0">
            <a:noAutofit/>
          </a:bodyPr>
          <a:lstStyle/>
          <a:p>
            <a:pPr marL="0" lvl="0" indent="0" algn="l" rtl="0">
              <a:spcBef>
                <a:spcPts val="360"/>
              </a:spcBef>
              <a:spcAft>
                <a:spcPts val="0"/>
              </a:spcAft>
              <a:buNone/>
            </a:pPr>
            <a:endParaRPr/>
          </a:p>
        </p:txBody>
      </p:sp>
      <p:sp>
        <p:nvSpPr>
          <p:cNvPr id="73" name="Google Shape;73;p3:notes"/>
          <p:cNvSpPr>
            <a:spLocks noGrp="1" noRot="1" noChangeAspect="1"/>
          </p:cNvSpPr>
          <p:nvPr>
            <p:ph type="sldImg" idx="2"/>
          </p:nvPr>
        </p:nvSpPr>
        <p:spPr>
          <a:xfrm>
            <a:off x="993775" y="769938"/>
            <a:ext cx="5113338" cy="38354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p4:notes"/>
          <p:cNvSpPr txBox="1">
            <a:spLocks noGrp="1"/>
          </p:cNvSpPr>
          <p:nvPr>
            <p:ph type="body" idx="1"/>
          </p:nvPr>
        </p:nvSpPr>
        <p:spPr>
          <a:xfrm>
            <a:off x="946152" y="4860925"/>
            <a:ext cx="5207001" cy="4603750"/>
          </a:xfrm>
          <a:prstGeom prst="rect">
            <a:avLst/>
          </a:prstGeom>
        </p:spPr>
        <p:txBody>
          <a:bodyPr spcFirstLastPara="1" wrap="square" lIns="95450" tIns="47725" rIns="95450" bIns="47725" anchor="t" anchorCtr="0">
            <a:noAutofit/>
          </a:bodyPr>
          <a:lstStyle/>
          <a:p>
            <a:pPr marL="0" lvl="0" indent="0" algn="l" rtl="0">
              <a:spcBef>
                <a:spcPts val="360"/>
              </a:spcBef>
              <a:spcAft>
                <a:spcPts val="0"/>
              </a:spcAft>
              <a:buNone/>
            </a:pPr>
            <a:endParaRPr/>
          </a:p>
        </p:txBody>
      </p:sp>
      <p:sp>
        <p:nvSpPr>
          <p:cNvPr id="81" name="Google Shape;81;p4:notes"/>
          <p:cNvSpPr>
            <a:spLocks noGrp="1" noRot="1" noChangeAspect="1"/>
          </p:cNvSpPr>
          <p:nvPr>
            <p:ph type="sldImg" idx="2"/>
          </p:nvPr>
        </p:nvSpPr>
        <p:spPr>
          <a:xfrm>
            <a:off x="993775" y="769938"/>
            <a:ext cx="5113338" cy="38354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5:notes"/>
          <p:cNvSpPr txBox="1">
            <a:spLocks noGrp="1"/>
          </p:cNvSpPr>
          <p:nvPr>
            <p:ph type="body" idx="1"/>
          </p:nvPr>
        </p:nvSpPr>
        <p:spPr>
          <a:xfrm>
            <a:off x="946152" y="4860925"/>
            <a:ext cx="5207001" cy="4603750"/>
          </a:xfrm>
          <a:prstGeom prst="rect">
            <a:avLst/>
          </a:prstGeom>
        </p:spPr>
        <p:txBody>
          <a:bodyPr spcFirstLastPara="1" wrap="square" lIns="95450" tIns="47725" rIns="95450" bIns="47725" anchor="t" anchorCtr="0">
            <a:noAutofit/>
          </a:bodyPr>
          <a:lstStyle/>
          <a:p>
            <a:pPr marL="0" lvl="0" indent="0" algn="l" rtl="0">
              <a:spcBef>
                <a:spcPts val="360"/>
              </a:spcBef>
              <a:spcAft>
                <a:spcPts val="0"/>
              </a:spcAft>
              <a:buNone/>
            </a:pPr>
            <a:endParaRPr/>
          </a:p>
        </p:txBody>
      </p:sp>
      <p:sp>
        <p:nvSpPr>
          <p:cNvPr id="90" name="Google Shape;90;p5:notes"/>
          <p:cNvSpPr>
            <a:spLocks noGrp="1" noRot="1" noChangeAspect="1"/>
          </p:cNvSpPr>
          <p:nvPr>
            <p:ph type="sldImg" idx="2"/>
          </p:nvPr>
        </p:nvSpPr>
        <p:spPr>
          <a:xfrm>
            <a:off x="993775" y="769938"/>
            <a:ext cx="5113338" cy="38354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6:notes"/>
          <p:cNvSpPr txBox="1">
            <a:spLocks noGrp="1"/>
          </p:cNvSpPr>
          <p:nvPr>
            <p:ph type="body" idx="1"/>
          </p:nvPr>
        </p:nvSpPr>
        <p:spPr>
          <a:xfrm>
            <a:off x="946152" y="4860925"/>
            <a:ext cx="5207001" cy="4603750"/>
          </a:xfrm>
          <a:prstGeom prst="rect">
            <a:avLst/>
          </a:prstGeom>
        </p:spPr>
        <p:txBody>
          <a:bodyPr spcFirstLastPara="1" wrap="square" lIns="95450" tIns="47725" rIns="95450" bIns="47725" anchor="t" anchorCtr="0">
            <a:noAutofit/>
          </a:bodyPr>
          <a:lstStyle/>
          <a:p>
            <a:pPr marL="0" lvl="0" indent="0" algn="l" rtl="0">
              <a:spcBef>
                <a:spcPts val="360"/>
              </a:spcBef>
              <a:spcAft>
                <a:spcPts val="0"/>
              </a:spcAft>
              <a:buNone/>
            </a:pPr>
            <a:endParaRPr/>
          </a:p>
        </p:txBody>
      </p:sp>
      <p:sp>
        <p:nvSpPr>
          <p:cNvPr id="99" name="Google Shape;99;p6:notes"/>
          <p:cNvSpPr>
            <a:spLocks noGrp="1" noRot="1" noChangeAspect="1"/>
          </p:cNvSpPr>
          <p:nvPr>
            <p:ph type="sldImg" idx="2"/>
          </p:nvPr>
        </p:nvSpPr>
        <p:spPr>
          <a:xfrm>
            <a:off x="993775" y="769938"/>
            <a:ext cx="5113338" cy="38354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7:notes"/>
          <p:cNvSpPr txBox="1">
            <a:spLocks noGrp="1"/>
          </p:cNvSpPr>
          <p:nvPr>
            <p:ph type="body" idx="1"/>
          </p:nvPr>
        </p:nvSpPr>
        <p:spPr>
          <a:xfrm>
            <a:off x="946152" y="4860925"/>
            <a:ext cx="5207001" cy="4603750"/>
          </a:xfrm>
          <a:prstGeom prst="rect">
            <a:avLst/>
          </a:prstGeom>
        </p:spPr>
        <p:txBody>
          <a:bodyPr spcFirstLastPara="1" wrap="square" lIns="95450" tIns="47725" rIns="95450" bIns="47725" anchor="t" anchorCtr="0">
            <a:noAutofit/>
          </a:bodyPr>
          <a:lstStyle/>
          <a:p>
            <a:pPr marL="0" lvl="0" indent="0" algn="l" rtl="0">
              <a:spcBef>
                <a:spcPts val="360"/>
              </a:spcBef>
              <a:spcAft>
                <a:spcPts val="0"/>
              </a:spcAft>
              <a:buNone/>
            </a:pPr>
            <a:endParaRPr/>
          </a:p>
        </p:txBody>
      </p:sp>
      <p:sp>
        <p:nvSpPr>
          <p:cNvPr id="116" name="Google Shape;116;p7:notes"/>
          <p:cNvSpPr>
            <a:spLocks noGrp="1" noRot="1" noChangeAspect="1"/>
          </p:cNvSpPr>
          <p:nvPr>
            <p:ph type="sldImg" idx="2"/>
          </p:nvPr>
        </p:nvSpPr>
        <p:spPr>
          <a:xfrm>
            <a:off x="993775" y="769938"/>
            <a:ext cx="5113338" cy="38354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p8:notes"/>
          <p:cNvSpPr txBox="1">
            <a:spLocks noGrp="1"/>
          </p:cNvSpPr>
          <p:nvPr>
            <p:ph type="body" idx="1"/>
          </p:nvPr>
        </p:nvSpPr>
        <p:spPr>
          <a:xfrm>
            <a:off x="946152" y="4860925"/>
            <a:ext cx="5207001" cy="4603750"/>
          </a:xfrm>
          <a:prstGeom prst="rect">
            <a:avLst/>
          </a:prstGeom>
        </p:spPr>
        <p:txBody>
          <a:bodyPr spcFirstLastPara="1" wrap="square" lIns="95450" tIns="47725" rIns="95450" bIns="47725" anchor="t" anchorCtr="0">
            <a:noAutofit/>
          </a:bodyPr>
          <a:lstStyle/>
          <a:p>
            <a:pPr marL="0" lvl="0" indent="0" algn="l" rtl="0">
              <a:spcBef>
                <a:spcPts val="360"/>
              </a:spcBef>
              <a:spcAft>
                <a:spcPts val="0"/>
              </a:spcAft>
              <a:buNone/>
            </a:pPr>
            <a:endParaRPr/>
          </a:p>
        </p:txBody>
      </p:sp>
      <p:sp>
        <p:nvSpPr>
          <p:cNvPr id="126" name="Google Shape;126;p8:notes"/>
          <p:cNvSpPr>
            <a:spLocks noGrp="1" noRot="1" noChangeAspect="1"/>
          </p:cNvSpPr>
          <p:nvPr>
            <p:ph type="sldImg" idx="2"/>
          </p:nvPr>
        </p:nvSpPr>
        <p:spPr>
          <a:xfrm>
            <a:off x="993775" y="769938"/>
            <a:ext cx="5113338" cy="38354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p9:notes"/>
          <p:cNvSpPr txBox="1">
            <a:spLocks noGrp="1"/>
          </p:cNvSpPr>
          <p:nvPr>
            <p:ph type="body" idx="1"/>
          </p:nvPr>
        </p:nvSpPr>
        <p:spPr>
          <a:xfrm>
            <a:off x="946152" y="4860925"/>
            <a:ext cx="5207001" cy="4603750"/>
          </a:xfrm>
          <a:prstGeom prst="rect">
            <a:avLst/>
          </a:prstGeom>
        </p:spPr>
        <p:txBody>
          <a:bodyPr spcFirstLastPara="1" wrap="square" lIns="95450" tIns="47725" rIns="95450" bIns="47725" anchor="t" anchorCtr="0">
            <a:noAutofit/>
          </a:bodyPr>
          <a:lstStyle/>
          <a:p>
            <a:pPr marL="0" lvl="0" indent="0" algn="l" rtl="0">
              <a:spcBef>
                <a:spcPts val="360"/>
              </a:spcBef>
              <a:spcAft>
                <a:spcPts val="0"/>
              </a:spcAft>
              <a:buNone/>
            </a:pPr>
            <a:endParaRPr/>
          </a:p>
        </p:txBody>
      </p:sp>
      <p:sp>
        <p:nvSpPr>
          <p:cNvPr id="136" name="Google Shape;136;p9:notes"/>
          <p:cNvSpPr>
            <a:spLocks noGrp="1" noRot="1" noChangeAspect="1"/>
          </p:cNvSpPr>
          <p:nvPr>
            <p:ph type="sldImg" idx="2"/>
          </p:nvPr>
        </p:nvSpPr>
        <p:spPr>
          <a:xfrm>
            <a:off x="993775" y="769938"/>
            <a:ext cx="5113338" cy="38354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p10:notes"/>
          <p:cNvSpPr txBox="1">
            <a:spLocks noGrp="1"/>
          </p:cNvSpPr>
          <p:nvPr>
            <p:ph type="body" idx="1"/>
          </p:nvPr>
        </p:nvSpPr>
        <p:spPr>
          <a:xfrm>
            <a:off x="946152" y="4860925"/>
            <a:ext cx="5207001" cy="4603750"/>
          </a:xfrm>
          <a:prstGeom prst="rect">
            <a:avLst/>
          </a:prstGeom>
        </p:spPr>
        <p:txBody>
          <a:bodyPr spcFirstLastPara="1" wrap="square" lIns="95450" tIns="47725" rIns="95450" bIns="47725" anchor="t" anchorCtr="0">
            <a:noAutofit/>
          </a:bodyPr>
          <a:lstStyle/>
          <a:p>
            <a:pPr marL="0" lvl="0" indent="0" algn="l" rtl="0">
              <a:spcBef>
                <a:spcPts val="360"/>
              </a:spcBef>
              <a:spcAft>
                <a:spcPts val="0"/>
              </a:spcAft>
              <a:buNone/>
            </a:pPr>
            <a:endParaRPr/>
          </a:p>
        </p:txBody>
      </p:sp>
      <p:sp>
        <p:nvSpPr>
          <p:cNvPr id="148" name="Google Shape;148;p10:notes"/>
          <p:cNvSpPr>
            <a:spLocks noGrp="1" noRot="1" noChangeAspect="1"/>
          </p:cNvSpPr>
          <p:nvPr>
            <p:ph type="sldImg" idx="2"/>
          </p:nvPr>
        </p:nvSpPr>
        <p:spPr>
          <a:xfrm>
            <a:off x="993775" y="769938"/>
            <a:ext cx="5113338" cy="38354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p11:notes"/>
          <p:cNvSpPr txBox="1">
            <a:spLocks noGrp="1"/>
          </p:cNvSpPr>
          <p:nvPr>
            <p:ph type="body" idx="1"/>
          </p:nvPr>
        </p:nvSpPr>
        <p:spPr>
          <a:xfrm>
            <a:off x="946152" y="4860925"/>
            <a:ext cx="5207001" cy="4603750"/>
          </a:xfrm>
          <a:prstGeom prst="rect">
            <a:avLst/>
          </a:prstGeom>
        </p:spPr>
        <p:txBody>
          <a:bodyPr spcFirstLastPara="1" wrap="square" lIns="95450" tIns="47725" rIns="95450" bIns="47725" anchor="t" anchorCtr="0">
            <a:noAutofit/>
          </a:bodyPr>
          <a:lstStyle/>
          <a:p>
            <a:pPr marL="0" lvl="0" indent="0" algn="l" rtl="0">
              <a:spcBef>
                <a:spcPts val="360"/>
              </a:spcBef>
              <a:spcAft>
                <a:spcPts val="0"/>
              </a:spcAft>
              <a:buNone/>
            </a:pPr>
            <a:endParaRPr/>
          </a:p>
        </p:txBody>
      </p:sp>
      <p:sp>
        <p:nvSpPr>
          <p:cNvPr id="157" name="Google Shape;157;p11:notes"/>
          <p:cNvSpPr>
            <a:spLocks noGrp="1" noRot="1" noChangeAspect="1"/>
          </p:cNvSpPr>
          <p:nvPr>
            <p:ph type="sldImg" idx="2"/>
          </p:nvPr>
        </p:nvSpPr>
        <p:spPr>
          <a:xfrm>
            <a:off x="993775" y="769938"/>
            <a:ext cx="5113338" cy="38354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p12:notes"/>
          <p:cNvSpPr txBox="1">
            <a:spLocks noGrp="1"/>
          </p:cNvSpPr>
          <p:nvPr>
            <p:ph type="body" idx="1"/>
          </p:nvPr>
        </p:nvSpPr>
        <p:spPr>
          <a:xfrm>
            <a:off x="946152" y="4860925"/>
            <a:ext cx="5207001" cy="4603750"/>
          </a:xfrm>
          <a:prstGeom prst="rect">
            <a:avLst/>
          </a:prstGeom>
        </p:spPr>
        <p:txBody>
          <a:bodyPr spcFirstLastPara="1" wrap="square" lIns="95450" tIns="47725" rIns="95450" bIns="47725" anchor="t" anchorCtr="0">
            <a:noAutofit/>
          </a:bodyPr>
          <a:lstStyle/>
          <a:p>
            <a:pPr marL="0" lvl="0" indent="0" algn="l" rtl="0">
              <a:spcBef>
                <a:spcPts val="360"/>
              </a:spcBef>
              <a:spcAft>
                <a:spcPts val="0"/>
              </a:spcAft>
              <a:buNone/>
            </a:pPr>
            <a:endParaRPr/>
          </a:p>
        </p:txBody>
      </p:sp>
      <p:sp>
        <p:nvSpPr>
          <p:cNvPr id="166" name="Google Shape;166;p12:notes"/>
          <p:cNvSpPr>
            <a:spLocks noGrp="1" noRot="1" noChangeAspect="1"/>
          </p:cNvSpPr>
          <p:nvPr>
            <p:ph type="sldImg" idx="2"/>
          </p:nvPr>
        </p:nvSpPr>
        <p:spPr>
          <a:xfrm>
            <a:off x="993775" y="769938"/>
            <a:ext cx="5113338" cy="38354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p13:notes"/>
          <p:cNvSpPr txBox="1">
            <a:spLocks noGrp="1"/>
          </p:cNvSpPr>
          <p:nvPr>
            <p:ph type="body" idx="1"/>
          </p:nvPr>
        </p:nvSpPr>
        <p:spPr>
          <a:xfrm>
            <a:off x="946152" y="4860925"/>
            <a:ext cx="5207001" cy="4603750"/>
          </a:xfrm>
          <a:prstGeom prst="rect">
            <a:avLst/>
          </a:prstGeom>
        </p:spPr>
        <p:txBody>
          <a:bodyPr spcFirstLastPara="1" wrap="square" lIns="95450" tIns="47725" rIns="95450" bIns="47725" anchor="t" anchorCtr="0">
            <a:noAutofit/>
          </a:bodyPr>
          <a:lstStyle/>
          <a:p>
            <a:pPr marL="0" lvl="0" indent="0" algn="l" rtl="0">
              <a:spcBef>
                <a:spcPts val="360"/>
              </a:spcBef>
              <a:spcAft>
                <a:spcPts val="0"/>
              </a:spcAft>
              <a:buNone/>
            </a:pPr>
            <a:endParaRPr/>
          </a:p>
        </p:txBody>
      </p:sp>
      <p:sp>
        <p:nvSpPr>
          <p:cNvPr id="175" name="Google Shape;175;p13:notes"/>
          <p:cNvSpPr>
            <a:spLocks noGrp="1" noRot="1" noChangeAspect="1"/>
          </p:cNvSpPr>
          <p:nvPr>
            <p:ph type="sldImg" idx="2"/>
          </p:nvPr>
        </p:nvSpPr>
        <p:spPr>
          <a:xfrm>
            <a:off x="993775" y="769938"/>
            <a:ext cx="5113338" cy="38354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p14:notes"/>
          <p:cNvSpPr txBox="1">
            <a:spLocks noGrp="1"/>
          </p:cNvSpPr>
          <p:nvPr>
            <p:ph type="body" idx="1"/>
          </p:nvPr>
        </p:nvSpPr>
        <p:spPr>
          <a:xfrm>
            <a:off x="946152" y="4860925"/>
            <a:ext cx="5207001" cy="4603750"/>
          </a:xfrm>
          <a:prstGeom prst="rect">
            <a:avLst/>
          </a:prstGeom>
        </p:spPr>
        <p:txBody>
          <a:bodyPr spcFirstLastPara="1" wrap="square" lIns="95450" tIns="47725" rIns="95450" bIns="47725" anchor="t" anchorCtr="0">
            <a:noAutofit/>
          </a:bodyPr>
          <a:lstStyle/>
          <a:p>
            <a:pPr marL="0" lvl="0" indent="0" algn="l" rtl="0">
              <a:spcBef>
                <a:spcPts val="360"/>
              </a:spcBef>
              <a:spcAft>
                <a:spcPts val="0"/>
              </a:spcAft>
              <a:buNone/>
            </a:pPr>
            <a:endParaRPr/>
          </a:p>
        </p:txBody>
      </p:sp>
      <p:sp>
        <p:nvSpPr>
          <p:cNvPr id="184" name="Google Shape;184;p14:notes"/>
          <p:cNvSpPr>
            <a:spLocks noGrp="1" noRot="1" noChangeAspect="1"/>
          </p:cNvSpPr>
          <p:nvPr>
            <p:ph type="sldImg" idx="2"/>
          </p:nvPr>
        </p:nvSpPr>
        <p:spPr>
          <a:xfrm>
            <a:off x="993775" y="769938"/>
            <a:ext cx="5113338" cy="38354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15:notes"/>
          <p:cNvSpPr txBox="1">
            <a:spLocks noGrp="1"/>
          </p:cNvSpPr>
          <p:nvPr>
            <p:ph type="body" idx="1"/>
          </p:nvPr>
        </p:nvSpPr>
        <p:spPr>
          <a:xfrm>
            <a:off x="946152" y="4860925"/>
            <a:ext cx="5207001" cy="4603750"/>
          </a:xfrm>
          <a:prstGeom prst="rect">
            <a:avLst/>
          </a:prstGeom>
        </p:spPr>
        <p:txBody>
          <a:bodyPr spcFirstLastPara="1" wrap="square" lIns="95450" tIns="47725" rIns="95450" bIns="47725" anchor="t" anchorCtr="0">
            <a:noAutofit/>
          </a:bodyPr>
          <a:lstStyle/>
          <a:p>
            <a:pPr marL="0" lvl="0" indent="0" algn="l" rtl="0">
              <a:spcBef>
                <a:spcPts val="360"/>
              </a:spcBef>
              <a:spcAft>
                <a:spcPts val="0"/>
              </a:spcAft>
              <a:buNone/>
            </a:pPr>
            <a:endParaRPr/>
          </a:p>
        </p:txBody>
      </p:sp>
      <p:sp>
        <p:nvSpPr>
          <p:cNvPr id="193" name="Google Shape;193;p15:notes"/>
          <p:cNvSpPr>
            <a:spLocks noGrp="1" noRot="1" noChangeAspect="1"/>
          </p:cNvSpPr>
          <p:nvPr>
            <p:ph type="sldImg" idx="2"/>
          </p:nvPr>
        </p:nvSpPr>
        <p:spPr>
          <a:xfrm>
            <a:off x="993775" y="769938"/>
            <a:ext cx="5113338" cy="38354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p16:notes"/>
          <p:cNvSpPr txBox="1">
            <a:spLocks noGrp="1"/>
          </p:cNvSpPr>
          <p:nvPr>
            <p:ph type="body" idx="1"/>
          </p:nvPr>
        </p:nvSpPr>
        <p:spPr>
          <a:xfrm>
            <a:off x="946152" y="4860925"/>
            <a:ext cx="5207001" cy="4603750"/>
          </a:xfrm>
          <a:prstGeom prst="rect">
            <a:avLst/>
          </a:prstGeom>
        </p:spPr>
        <p:txBody>
          <a:bodyPr spcFirstLastPara="1" wrap="square" lIns="95450" tIns="47725" rIns="95450" bIns="47725" anchor="t" anchorCtr="0">
            <a:noAutofit/>
          </a:bodyPr>
          <a:lstStyle/>
          <a:p>
            <a:pPr marL="0" lvl="0" indent="0" algn="l" rtl="0">
              <a:spcBef>
                <a:spcPts val="360"/>
              </a:spcBef>
              <a:spcAft>
                <a:spcPts val="0"/>
              </a:spcAft>
              <a:buNone/>
            </a:pPr>
            <a:endParaRPr/>
          </a:p>
        </p:txBody>
      </p:sp>
      <p:sp>
        <p:nvSpPr>
          <p:cNvPr id="202" name="Google Shape;202;p16:notes"/>
          <p:cNvSpPr>
            <a:spLocks noGrp="1" noRot="1" noChangeAspect="1"/>
          </p:cNvSpPr>
          <p:nvPr>
            <p:ph type="sldImg" idx="2"/>
          </p:nvPr>
        </p:nvSpPr>
        <p:spPr>
          <a:xfrm>
            <a:off x="993775" y="769938"/>
            <a:ext cx="5113338" cy="38354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p17:notes"/>
          <p:cNvSpPr txBox="1">
            <a:spLocks noGrp="1"/>
          </p:cNvSpPr>
          <p:nvPr>
            <p:ph type="body" idx="1"/>
          </p:nvPr>
        </p:nvSpPr>
        <p:spPr>
          <a:xfrm>
            <a:off x="946152" y="4860925"/>
            <a:ext cx="5207001" cy="4603750"/>
          </a:xfrm>
          <a:prstGeom prst="rect">
            <a:avLst/>
          </a:prstGeom>
        </p:spPr>
        <p:txBody>
          <a:bodyPr spcFirstLastPara="1" wrap="square" lIns="95450" tIns="47725" rIns="95450" bIns="47725" anchor="t" anchorCtr="0">
            <a:noAutofit/>
          </a:bodyPr>
          <a:lstStyle/>
          <a:p>
            <a:pPr marL="0" lvl="0" indent="0" algn="l" rtl="0">
              <a:spcBef>
                <a:spcPts val="360"/>
              </a:spcBef>
              <a:spcAft>
                <a:spcPts val="0"/>
              </a:spcAft>
              <a:buNone/>
            </a:pPr>
            <a:endParaRPr/>
          </a:p>
        </p:txBody>
      </p:sp>
      <p:sp>
        <p:nvSpPr>
          <p:cNvPr id="211" name="Google Shape;211;p17:notes"/>
          <p:cNvSpPr>
            <a:spLocks noGrp="1" noRot="1" noChangeAspect="1"/>
          </p:cNvSpPr>
          <p:nvPr>
            <p:ph type="sldImg" idx="2"/>
          </p:nvPr>
        </p:nvSpPr>
        <p:spPr>
          <a:xfrm>
            <a:off x="993775" y="769938"/>
            <a:ext cx="5113338" cy="38354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18:notes"/>
          <p:cNvSpPr txBox="1">
            <a:spLocks noGrp="1"/>
          </p:cNvSpPr>
          <p:nvPr>
            <p:ph type="body" idx="1"/>
          </p:nvPr>
        </p:nvSpPr>
        <p:spPr>
          <a:xfrm>
            <a:off x="946152" y="4860925"/>
            <a:ext cx="5207001" cy="4603750"/>
          </a:xfrm>
          <a:prstGeom prst="rect">
            <a:avLst/>
          </a:prstGeom>
        </p:spPr>
        <p:txBody>
          <a:bodyPr spcFirstLastPara="1" wrap="square" lIns="95450" tIns="47725" rIns="95450" bIns="47725" anchor="t" anchorCtr="0">
            <a:noAutofit/>
          </a:bodyPr>
          <a:lstStyle/>
          <a:p>
            <a:pPr marL="0" lvl="0" indent="0" algn="l" rtl="0">
              <a:spcBef>
                <a:spcPts val="360"/>
              </a:spcBef>
              <a:spcAft>
                <a:spcPts val="0"/>
              </a:spcAft>
              <a:buNone/>
            </a:pPr>
            <a:endParaRPr/>
          </a:p>
        </p:txBody>
      </p:sp>
      <p:sp>
        <p:nvSpPr>
          <p:cNvPr id="220" name="Google Shape;220;p18:notes"/>
          <p:cNvSpPr>
            <a:spLocks noGrp="1" noRot="1" noChangeAspect="1"/>
          </p:cNvSpPr>
          <p:nvPr>
            <p:ph type="sldImg" idx="2"/>
          </p:nvPr>
        </p:nvSpPr>
        <p:spPr>
          <a:xfrm>
            <a:off x="993775" y="769938"/>
            <a:ext cx="5113338" cy="38354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p19:notes"/>
          <p:cNvSpPr txBox="1">
            <a:spLocks noGrp="1"/>
          </p:cNvSpPr>
          <p:nvPr>
            <p:ph type="body" idx="1"/>
          </p:nvPr>
        </p:nvSpPr>
        <p:spPr>
          <a:xfrm>
            <a:off x="946152" y="4860925"/>
            <a:ext cx="5207001" cy="4603750"/>
          </a:xfrm>
          <a:prstGeom prst="rect">
            <a:avLst/>
          </a:prstGeom>
        </p:spPr>
        <p:txBody>
          <a:bodyPr spcFirstLastPara="1" wrap="square" lIns="95450" tIns="47725" rIns="95450" bIns="47725" anchor="t" anchorCtr="0">
            <a:noAutofit/>
          </a:bodyPr>
          <a:lstStyle/>
          <a:p>
            <a:pPr marL="0" lvl="0" indent="0" algn="l" rtl="0">
              <a:spcBef>
                <a:spcPts val="360"/>
              </a:spcBef>
              <a:spcAft>
                <a:spcPts val="0"/>
              </a:spcAft>
              <a:buNone/>
            </a:pPr>
            <a:endParaRPr/>
          </a:p>
        </p:txBody>
      </p:sp>
      <p:sp>
        <p:nvSpPr>
          <p:cNvPr id="229" name="Google Shape;229;p19:notes"/>
          <p:cNvSpPr>
            <a:spLocks noGrp="1" noRot="1" noChangeAspect="1"/>
          </p:cNvSpPr>
          <p:nvPr>
            <p:ph type="sldImg" idx="2"/>
          </p:nvPr>
        </p:nvSpPr>
        <p:spPr>
          <a:xfrm>
            <a:off x="993775" y="769938"/>
            <a:ext cx="5113338" cy="38354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p20:notes"/>
          <p:cNvSpPr txBox="1">
            <a:spLocks noGrp="1"/>
          </p:cNvSpPr>
          <p:nvPr>
            <p:ph type="body" idx="1"/>
          </p:nvPr>
        </p:nvSpPr>
        <p:spPr>
          <a:xfrm>
            <a:off x="946152" y="4860925"/>
            <a:ext cx="5207001" cy="4603750"/>
          </a:xfrm>
          <a:prstGeom prst="rect">
            <a:avLst/>
          </a:prstGeom>
        </p:spPr>
        <p:txBody>
          <a:bodyPr spcFirstLastPara="1" wrap="square" lIns="95450" tIns="47725" rIns="95450" bIns="47725" anchor="t" anchorCtr="0">
            <a:noAutofit/>
          </a:bodyPr>
          <a:lstStyle/>
          <a:p>
            <a:pPr marL="0" lvl="0" indent="0" algn="l" rtl="0">
              <a:spcBef>
                <a:spcPts val="360"/>
              </a:spcBef>
              <a:spcAft>
                <a:spcPts val="0"/>
              </a:spcAft>
              <a:buNone/>
            </a:pPr>
            <a:endParaRPr/>
          </a:p>
        </p:txBody>
      </p:sp>
      <p:sp>
        <p:nvSpPr>
          <p:cNvPr id="237" name="Google Shape;237;p20:notes"/>
          <p:cNvSpPr>
            <a:spLocks noGrp="1" noRot="1" noChangeAspect="1"/>
          </p:cNvSpPr>
          <p:nvPr>
            <p:ph type="sldImg" idx="2"/>
          </p:nvPr>
        </p:nvSpPr>
        <p:spPr>
          <a:xfrm>
            <a:off x="993775" y="769938"/>
            <a:ext cx="5113338" cy="38354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p21:notes"/>
          <p:cNvSpPr txBox="1">
            <a:spLocks noGrp="1"/>
          </p:cNvSpPr>
          <p:nvPr>
            <p:ph type="body" idx="1"/>
          </p:nvPr>
        </p:nvSpPr>
        <p:spPr>
          <a:xfrm>
            <a:off x="946152" y="4860925"/>
            <a:ext cx="5207001" cy="4603750"/>
          </a:xfrm>
          <a:prstGeom prst="rect">
            <a:avLst/>
          </a:prstGeom>
        </p:spPr>
        <p:txBody>
          <a:bodyPr spcFirstLastPara="1" wrap="square" lIns="95450" tIns="47725" rIns="95450" bIns="47725" anchor="t" anchorCtr="0">
            <a:noAutofit/>
          </a:bodyPr>
          <a:lstStyle/>
          <a:p>
            <a:pPr marL="0" lvl="0" indent="0" algn="l" rtl="0">
              <a:spcBef>
                <a:spcPts val="360"/>
              </a:spcBef>
              <a:spcAft>
                <a:spcPts val="0"/>
              </a:spcAft>
              <a:buNone/>
            </a:pPr>
            <a:endParaRPr/>
          </a:p>
        </p:txBody>
      </p:sp>
      <p:sp>
        <p:nvSpPr>
          <p:cNvPr id="251" name="Google Shape;251;p21:notes"/>
          <p:cNvSpPr>
            <a:spLocks noGrp="1" noRot="1" noChangeAspect="1"/>
          </p:cNvSpPr>
          <p:nvPr>
            <p:ph type="sldImg" idx="2"/>
          </p:nvPr>
        </p:nvSpPr>
        <p:spPr>
          <a:xfrm>
            <a:off x="993775" y="769938"/>
            <a:ext cx="5113338" cy="38354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p22:notes"/>
          <p:cNvSpPr txBox="1">
            <a:spLocks noGrp="1"/>
          </p:cNvSpPr>
          <p:nvPr>
            <p:ph type="body" idx="1"/>
          </p:nvPr>
        </p:nvSpPr>
        <p:spPr>
          <a:xfrm>
            <a:off x="946152" y="4860925"/>
            <a:ext cx="5207001" cy="4603750"/>
          </a:xfrm>
          <a:prstGeom prst="rect">
            <a:avLst/>
          </a:prstGeom>
        </p:spPr>
        <p:txBody>
          <a:bodyPr spcFirstLastPara="1" wrap="square" lIns="95450" tIns="47725" rIns="95450" bIns="47725" anchor="t" anchorCtr="0">
            <a:noAutofit/>
          </a:bodyPr>
          <a:lstStyle/>
          <a:p>
            <a:pPr marL="0" lvl="0" indent="0" algn="l" rtl="0">
              <a:spcBef>
                <a:spcPts val="360"/>
              </a:spcBef>
              <a:spcAft>
                <a:spcPts val="0"/>
              </a:spcAft>
              <a:buNone/>
            </a:pPr>
            <a:endParaRPr/>
          </a:p>
        </p:txBody>
      </p:sp>
      <p:sp>
        <p:nvSpPr>
          <p:cNvPr id="260" name="Google Shape;260;p22:notes"/>
          <p:cNvSpPr>
            <a:spLocks noGrp="1" noRot="1" noChangeAspect="1"/>
          </p:cNvSpPr>
          <p:nvPr>
            <p:ph type="sldImg" idx="2"/>
          </p:nvPr>
        </p:nvSpPr>
        <p:spPr>
          <a:xfrm>
            <a:off x="993775" y="769938"/>
            <a:ext cx="5113338" cy="38354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p23:notes"/>
          <p:cNvSpPr txBox="1">
            <a:spLocks noGrp="1"/>
          </p:cNvSpPr>
          <p:nvPr>
            <p:ph type="body" idx="1"/>
          </p:nvPr>
        </p:nvSpPr>
        <p:spPr>
          <a:xfrm>
            <a:off x="946152" y="4860925"/>
            <a:ext cx="5207001" cy="4603750"/>
          </a:xfrm>
          <a:prstGeom prst="rect">
            <a:avLst/>
          </a:prstGeom>
        </p:spPr>
        <p:txBody>
          <a:bodyPr spcFirstLastPara="1" wrap="square" lIns="95450" tIns="47725" rIns="95450" bIns="47725" anchor="t" anchorCtr="0">
            <a:noAutofit/>
          </a:bodyPr>
          <a:lstStyle/>
          <a:p>
            <a:pPr marL="0" lvl="0" indent="0" algn="l" rtl="0">
              <a:spcBef>
                <a:spcPts val="360"/>
              </a:spcBef>
              <a:spcAft>
                <a:spcPts val="0"/>
              </a:spcAft>
              <a:buNone/>
            </a:pPr>
            <a:endParaRPr/>
          </a:p>
        </p:txBody>
      </p:sp>
      <p:sp>
        <p:nvSpPr>
          <p:cNvPr id="269" name="Google Shape;269;p23:notes"/>
          <p:cNvSpPr>
            <a:spLocks noGrp="1" noRot="1" noChangeAspect="1"/>
          </p:cNvSpPr>
          <p:nvPr>
            <p:ph type="sldImg" idx="2"/>
          </p:nvPr>
        </p:nvSpPr>
        <p:spPr>
          <a:xfrm>
            <a:off x="993775" y="769938"/>
            <a:ext cx="5113338" cy="38354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p24:notes"/>
          <p:cNvSpPr txBox="1">
            <a:spLocks noGrp="1"/>
          </p:cNvSpPr>
          <p:nvPr>
            <p:ph type="body" idx="1"/>
          </p:nvPr>
        </p:nvSpPr>
        <p:spPr>
          <a:xfrm>
            <a:off x="946152" y="4860925"/>
            <a:ext cx="5207001" cy="4603750"/>
          </a:xfrm>
          <a:prstGeom prst="rect">
            <a:avLst/>
          </a:prstGeom>
        </p:spPr>
        <p:txBody>
          <a:bodyPr spcFirstLastPara="1" wrap="square" lIns="95450" tIns="47725" rIns="95450" bIns="47725" anchor="t" anchorCtr="0">
            <a:noAutofit/>
          </a:bodyPr>
          <a:lstStyle/>
          <a:p>
            <a:pPr marL="0" lvl="0" indent="0" algn="l" rtl="0">
              <a:spcBef>
                <a:spcPts val="360"/>
              </a:spcBef>
              <a:spcAft>
                <a:spcPts val="0"/>
              </a:spcAft>
              <a:buNone/>
            </a:pPr>
            <a:endParaRPr/>
          </a:p>
        </p:txBody>
      </p:sp>
      <p:sp>
        <p:nvSpPr>
          <p:cNvPr id="278" name="Google Shape;278;p24:notes"/>
          <p:cNvSpPr>
            <a:spLocks noGrp="1" noRot="1" noChangeAspect="1"/>
          </p:cNvSpPr>
          <p:nvPr>
            <p:ph type="sldImg" idx="2"/>
          </p:nvPr>
        </p:nvSpPr>
        <p:spPr>
          <a:xfrm>
            <a:off x="993775" y="769938"/>
            <a:ext cx="5113338" cy="38354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p25:notes"/>
          <p:cNvSpPr txBox="1">
            <a:spLocks noGrp="1"/>
          </p:cNvSpPr>
          <p:nvPr>
            <p:ph type="body" idx="1"/>
          </p:nvPr>
        </p:nvSpPr>
        <p:spPr>
          <a:xfrm>
            <a:off x="946152" y="4860925"/>
            <a:ext cx="5207001" cy="4603750"/>
          </a:xfrm>
          <a:prstGeom prst="rect">
            <a:avLst/>
          </a:prstGeom>
        </p:spPr>
        <p:txBody>
          <a:bodyPr spcFirstLastPara="1" wrap="square" lIns="95450" tIns="47725" rIns="95450" bIns="47725" anchor="t" anchorCtr="0">
            <a:noAutofit/>
          </a:bodyPr>
          <a:lstStyle/>
          <a:p>
            <a:pPr marL="0" lvl="0" indent="0" algn="l" rtl="0">
              <a:spcBef>
                <a:spcPts val="360"/>
              </a:spcBef>
              <a:spcAft>
                <a:spcPts val="0"/>
              </a:spcAft>
              <a:buNone/>
            </a:pPr>
            <a:endParaRPr/>
          </a:p>
        </p:txBody>
      </p:sp>
      <p:sp>
        <p:nvSpPr>
          <p:cNvPr id="287" name="Google Shape;287;p25:notes"/>
          <p:cNvSpPr>
            <a:spLocks noGrp="1" noRot="1" noChangeAspect="1"/>
          </p:cNvSpPr>
          <p:nvPr>
            <p:ph type="sldImg" idx="2"/>
          </p:nvPr>
        </p:nvSpPr>
        <p:spPr>
          <a:xfrm>
            <a:off x="993775" y="769938"/>
            <a:ext cx="5113338" cy="38354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p26:notes"/>
          <p:cNvSpPr txBox="1">
            <a:spLocks noGrp="1"/>
          </p:cNvSpPr>
          <p:nvPr>
            <p:ph type="body" idx="1"/>
          </p:nvPr>
        </p:nvSpPr>
        <p:spPr>
          <a:xfrm>
            <a:off x="946152" y="4860925"/>
            <a:ext cx="5207001" cy="4603750"/>
          </a:xfrm>
          <a:prstGeom prst="rect">
            <a:avLst/>
          </a:prstGeom>
        </p:spPr>
        <p:txBody>
          <a:bodyPr spcFirstLastPara="1" wrap="square" lIns="95450" tIns="47725" rIns="95450" bIns="47725" anchor="t" anchorCtr="0">
            <a:noAutofit/>
          </a:bodyPr>
          <a:lstStyle/>
          <a:p>
            <a:pPr marL="0" lvl="0" indent="0" algn="l" rtl="0">
              <a:spcBef>
                <a:spcPts val="360"/>
              </a:spcBef>
              <a:spcAft>
                <a:spcPts val="0"/>
              </a:spcAft>
              <a:buNone/>
            </a:pPr>
            <a:endParaRPr/>
          </a:p>
        </p:txBody>
      </p:sp>
      <p:sp>
        <p:nvSpPr>
          <p:cNvPr id="296" name="Google Shape;296;p26:notes"/>
          <p:cNvSpPr>
            <a:spLocks noGrp="1" noRot="1" noChangeAspect="1"/>
          </p:cNvSpPr>
          <p:nvPr>
            <p:ph type="sldImg" idx="2"/>
          </p:nvPr>
        </p:nvSpPr>
        <p:spPr>
          <a:xfrm>
            <a:off x="993775" y="769938"/>
            <a:ext cx="5113338" cy="38354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p27:notes"/>
          <p:cNvSpPr txBox="1">
            <a:spLocks noGrp="1"/>
          </p:cNvSpPr>
          <p:nvPr>
            <p:ph type="body" idx="1"/>
          </p:nvPr>
        </p:nvSpPr>
        <p:spPr>
          <a:xfrm>
            <a:off x="946152" y="4860925"/>
            <a:ext cx="5207001" cy="4603750"/>
          </a:xfrm>
          <a:prstGeom prst="rect">
            <a:avLst/>
          </a:prstGeom>
        </p:spPr>
        <p:txBody>
          <a:bodyPr spcFirstLastPara="1" wrap="square" lIns="95450" tIns="47725" rIns="95450" bIns="47725" anchor="t" anchorCtr="0">
            <a:noAutofit/>
          </a:bodyPr>
          <a:lstStyle/>
          <a:p>
            <a:pPr marL="0" lvl="0" indent="0" algn="l" rtl="0">
              <a:spcBef>
                <a:spcPts val="360"/>
              </a:spcBef>
              <a:spcAft>
                <a:spcPts val="0"/>
              </a:spcAft>
              <a:buNone/>
            </a:pPr>
            <a:endParaRPr/>
          </a:p>
        </p:txBody>
      </p:sp>
      <p:sp>
        <p:nvSpPr>
          <p:cNvPr id="305" name="Google Shape;305;p27:notes"/>
          <p:cNvSpPr>
            <a:spLocks noGrp="1" noRot="1" noChangeAspect="1"/>
          </p:cNvSpPr>
          <p:nvPr>
            <p:ph type="sldImg" idx="2"/>
          </p:nvPr>
        </p:nvSpPr>
        <p:spPr>
          <a:xfrm>
            <a:off x="993775" y="769938"/>
            <a:ext cx="5113338" cy="38354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p28:notes"/>
          <p:cNvSpPr txBox="1">
            <a:spLocks noGrp="1"/>
          </p:cNvSpPr>
          <p:nvPr>
            <p:ph type="body" idx="1"/>
          </p:nvPr>
        </p:nvSpPr>
        <p:spPr>
          <a:xfrm>
            <a:off x="946152" y="4860925"/>
            <a:ext cx="5207001" cy="4603750"/>
          </a:xfrm>
          <a:prstGeom prst="rect">
            <a:avLst/>
          </a:prstGeom>
        </p:spPr>
        <p:txBody>
          <a:bodyPr spcFirstLastPara="1" wrap="square" lIns="95450" tIns="47725" rIns="95450" bIns="47725" anchor="t" anchorCtr="0">
            <a:noAutofit/>
          </a:bodyPr>
          <a:lstStyle/>
          <a:p>
            <a:pPr marL="0" lvl="0" indent="0" algn="l" rtl="0">
              <a:spcBef>
                <a:spcPts val="360"/>
              </a:spcBef>
              <a:spcAft>
                <a:spcPts val="0"/>
              </a:spcAft>
              <a:buNone/>
            </a:pPr>
            <a:endParaRPr/>
          </a:p>
        </p:txBody>
      </p:sp>
      <p:sp>
        <p:nvSpPr>
          <p:cNvPr id="314" name="Google Shape;314;p28:notes"/>
          <p:cNvSpPr>
            <a:spLocks noGrp="1" noRot="1" noChangeAspect="1"/>
          </p:cNvSpPr>
          <p:nvPr>
            <p:ph type="sldImg" idx="2"/>
          </p:nvPr>
        </p:nvSpPr>
        <p:spPr>
          <a:xfrm>
            <a:off x="993775" y="769938"/>
            <a:ext cx="5113338" cy="38354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p29:notes"/>
          <p:cNvSpPr txBox="1">
            <a:spLocks noGrp="1"/>
          </p:cNvSpPr>
          <p:nvPr>
            <p:ph type="body" idx="1"/>
          </p:nvPr>
        </p:nvSpPr>
        <p:spPr>
          <a:xfrm>
            <a:off x="946152" y="4860925"/>
            <a:ext cx="5207001" cy="4603750"/>
          </a:xfrm>
          <a:prstGeom prst="rect">
            <a:avLst/>
          </a:prstGeom>
        </p:spPr>
        <p:txBody>
          <a:bodyPr spcFirstLastPara="1" wrap="square" lIns="95450" tIns="47725" rIns="95450" bIns="47725" anchor="t" anchorCtr="0">
            <a:noAutofit/>
          </a:bodyPr>
          <a:lstStyle/>
          <a:p>
            <a:pPr marL="0" lvl="0" indent="0" algn="l" rtl="0">
              <a:spcBef>
                <a:spcPts val="360"/>
              </a:spcBef>
              <a:spcAft>
                <a:spcPts val="0"/>
              </a:spcAft>
              <a:buNone/>
            </a:pPr>
            <a:endParaRPr/>
          </a:p>
        </p:txBody>
      </p:sp>
      <p:sp>
        <p:nvSpPr>
          <p:cNvPr id="323" name="Google Shape;323;p29:notes"/>
          <p:cNvSpPr>
            <a:spLocks noGrp="1" noRot="1" noChangeAspect="1"/>
          </p:cNvSpPr>
          <p:nvPr>
            <p:ph type="sldImg" idx="2"/>
          </p:nvPr>
        </p:nvSpPr>
        <p:spPr>
          <a:xfrm>
            <a:off x="993775" y="769938"/>
            <a:ext cx="5113338" cy="38354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0"/>
        <p:cNvGrpSpPr/>
        <p:nvPr/>
      </p:nvGrpSpPr>
      <p:grpSpPr>
        <a:xfrm>
          <a:off x="0" y="0"/>
          <a:ext cx="0" cy="0"/>
          <a:chOff x="0" y="0"/>
          <a:chExt cx="0" cy="0"/>
        </a:xfrm>
      </p:grpSpPr>
      <p:sp>
        <p:nvSpPr>
          <p:cNvPr id="331" name="Google Shape;331;p30:notes"/>
          <p:cNvSpPr txBox="1">
            <a:spLocks noGrp="1"/>
          </p:cNvSpPr>
          <p:nvPr>
            <p:ph type="body" idx="1"/>
          </p:nvPr>
        </p:nvSpPr>
        <p:spPr>
          <a:xfrm>
            <a:off x="946152" y="4860925"/>
            <a:ext cx="5207001" cy="4603750"/>
          </a:xfrm>
          <a:prstGeom prst="rect">
            <a:avLst/>
          </a:prstGeom>
        </p:spPr>
        <p:txBody>
          <a:bodyPr spcFirstLastPara="1" wrap="square" lIns="95450" tIns="47725" rIns="95450" bIns="47725" anchor="t" anchorCtr="0">
            <a:noAutofit/>
          </a:bodyPr>
          <a:lstStyle/>
          <a:p>
            <a:pPr marL="0" lvl="0" indent="0" algn="l" rtl="0">
              <a:spcBef>
                <a:spcPts val="360"/>
              </a:spcBef>
              <a:spcAft>
                <a:spcPts val="0"/>
              </a:spcAft>
              <a:buNone/>
            </a:pPr>
            <a:endParaRPr/>
          </a:p>
        </p:txBody>
      </p:sp>
      <p:sp>
        <p:nvSpPr>
          <p:cNvPr id="332" name="Google Shape;332;p30:notes"/>
          <p:cNvSpPr>
            <a:spLocks noGrp="1" noRot="1" noChangeAspect="1"/>
          </p:cNvSpPr>
          <p:nvPr>
            <p:ph type="sldImg" idx="2"/>
          </p:nvPr>
        </p:nvSpPr>
        <p:spPr>
          <a:xfrm>
            <a:off x="993775" y="769938"/>
            <a:ext cx="5113338" cy="38354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p31:notes"/>
          <p:cNvSpPr txBox="1">
            <a:spLocks noGrp="1"/>
          </p:cNvSpPr>
          <p:nvPr>
            <p:ph type="body" idx="1"/>
          </p:nvPr>
        </p:nvSpPr>
        <p:spPr>
          <a:xfrm>
            <a:off x="946152" y="4860925"/>
            <a:ext cx="5207001" cy="4603750"/>
          </a:xfrm>
          <a:prstGeom prst="rect">
            <a:avLst/>
          </a:prstGeom>
        </p:spPr>
        <p:txBody>
          <a:bodyPr spcFirstLastPara="1" wrap="square" lIns="95450" tIns="47725" rIns="95450" bIns="47725" anchor="t" anchorCtr="0">
            <a:noAutofit/>
          </a:bodyPr>
          <a:lstStyle/>
          <a:p>
            <a:pPr marL="0" lvl="0" indent="0" algn="l" rtl="0">
              <a:spcBef>
                <a:spcPts val="360"/>
              </a:spcBef>
              <a:spcAft>
                <a:spcPts val="0"/>
              </a:spcAft>
              <a:buNone/>
            </a:pPr>
            <a:endParaRPr/>
          </a:p>
        </p:txBody>
      </p:sp>
      <p:sp>
        <p:nvSpPr>
          <p:cNvPr id="341" name="Google Shape;341;p31:notes"/>
          <p:cNvSpPr>
            <a:spLocks noGrp="1" noRot="1" noChangeAspect="1"/>
          </p:cNvSpPr>
          <p:nvPr>
            <p:ph type="sldImg" idx="2"/>
          </p:nvPr>
        </p:nvSpPr>
        <p:spPr>
          <a:xfrm>
            <a:off x="993775" y="769938"/>
            <a:ext cx="5113338" cy="38354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8"/>
        <p:cNvGrpSpPr/>
        <p:nvPr/>
      </p:nvGrpSpPr>
      <p:grpSpPr>
        <a:xfrm>
          <a:off x="0" y="0"/>
          <a:ext cx="0" cy="0"/>
          <a:chOff x="0" y="0"/>
          <a:chExt cx="0" cy="0"/>
        </a:xfrm>
      </p:grpSpPr>
      <p:sp>
        <p:nvSpPr>
          <p:cNvPr id="349" name="Google Shape;349;p32:notes"/>
          <p:cNvSpPr txBox="1">
            <a:spLocks noGrp="1"/>
          </p:cNvSpPr>
          <p:nvPr>
            <p:ph type="body" idx="1"/>
          </p:nvPr>
        </p:nvSpPr>
        <p:spPr>
          <a:xfrm>
            <a:off x="946152" y="4860925"/>
            <a:ext cx="5207001" cy="4603750"/>
          </a:xfrm>
          <a:prstGeom prst="rect">
            <a:avLst/>
          </a:prstGeom>
        </p:spPr>
        <p:txBody>
          <a:bodyPr spcFirstLastPara="1" wrap="square" lIns="95450" tIns="47725" rIns="95450" bIns="47725" anchor="t" anchorCtr="0">
            <a:noAutofit/>
          </a:bodyPr>
          <a:lstStyle/>
          <a:p>
            <a:pPr marL="0" lvl="0" indent="0" algn="l" rtl="0">
              <a:spcBef>
                <a:spcPts val="360"/>
              </a:spcBef>
              <a:spcAft>
                <a:spcPts val="0"/>
              </a:spcAft>
              <a:buNone/>
            </a:pPr>
            <a:endParaRPr/>
          </a:p>
        </p:txBody>
      </p:sp>
      <p:sp>
        <p:nvSpPr>
          <p:cNvPr id="350" name="Google Shape;350;p32:notes"/>
          <p:cNvSpPr>
            <a:spLocks noGrp="1" noRot="1" noChangeAspect="1"/>
          </p:cNvSpPr>
          <p:nvPr>
            <p:ph type="sldImg" idx="2"/>
          </p:nvPr>
        </p:nvSpPr>
        <p:spPr>
          <a:xfrm>
            <a:off x="993775" y="769938"/>
            <a:ext cx="5113338" cy="38354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p33:notes"/>
          <p:cNvSpPr txBox="1">
            <a:spLocks noGrp="1"/>
          </p:cNvSpPr>
          <p:nvPr>
            <p:ph type="body" idx="1"/>
          </p:nvPr>
        </p:nvSpPr>
        <p:spPr>
          <a:xfrm>
            <a:off x="946152" y="4860925"/>
            <a:ext cx="5207001" cy="4603750"/>
          </a:xfrm>
          <a:prstGeom prst="rect">
            <a:avLst/>
          </a:prstGeom>
        </p:spPr>
        <p:txBody>
          <a:bodyPr spcFirstLastPara="1" wrap="square" lIns="95450" tIns="47725" rIns="95450" bIns="47725" anchor="t" anchorCtr="0">
            <a:noAutofit/>
          </a:bodyPr>
          <a:lstStyle/>
          <a:p>
            <a:pPr marL="0" lvl="0" indent="0" algn="l" rtl="0">
              <a:spcBef>
                <a:spcPts val="360"/>
              </a:spcBef>
              <a:spcAft>
                <a:spcPts val="0"/>
              </a:spcAft>
              <a:buNone/>
            </a:pPr>
            <a:endParaRPr/>
          </a:p>
        </p:txBody>
      </p:sp>
      <p:sp>
        <p:nvSpPr>
          <p:cNvPr id="359" name="Google Shape;359;p33:notes"/>
          <p:cNvSpPr>
            <a:spLocks noGrp="1" noRot="1" noChangeAspect="1"/>
          </p:cNvSpPr>
          <p:nvPr>
            <p:ph type="sldImg" idx="2"/>
          </p:nvPr>
        </p:nvSpPr>
        <p:spPr>
          <a:xfrm>
            <a:off x="993775" y="769938"/>
            <a:ext cx="5113338" cy="38354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6"/>
        <p:cNvGrpSpPr/>
        <p:nvPr/>
      </p:nvGrpSpPr>
      <p:grpSpPr>
        <a:xfrm>
          <a:off x="0" y="0"/>
          <a:ext cx="0" cy="0"/>
          <a:chOff x="0" y="0"/>
          <a:chExt cx="0" cy="0"/>
        </a:xfrm>
      </p:grpSpPr>
      <p:sp>
        <p:nvSpPr>
          <p:cNvPr id="367" name="Google Shape;367;p34:notes"/>
          <p:cNvSpPr txBox="1">
            <a:spLocks noGrp="1"/>
          </p:cNvSpPr>
          <p:nvPr>
            <p:ph type="body" idx="1"/>
          </p:nvPr>
        </p:nvSpPr>
        <p:spPr>
          <a:xfrm>
            <a:off x="946152" y="4860925"/>
            <a:ext cx="5207001" cy="4603750"/>
          </a:xfrm>
          <a:prstGeom prst="rect">
            <a:avLst/>
          </a:prstGeom>
        </p:spPr>
        <p:txBody>
          <a:bodyPr spcFirstLastPara="1" wrap="square" lIns="95450" tIns="47725" rIns="95450" bIns="47725" anchor="t" anchorCtr="0">
            <a:noAutofit/>
          </a:bodyPr>
          <a:lstStyle/>
          <a:p>
            <a:pPr marL="0" lvl="0" indent="0" algn="l" rtl="0">
              <a:spcBef>
                <a:spcPts val="360"/>
              </a:spcBef>
              <a:spcAft>
                <a:spcPts val="0"/>
              </a:spcAft>
              <a:buNone/>
            </a:pPr>
            <a:endParaRPr/>
          </a:p>
        </p:txBody>
      </p:sp>
      <p:sp>
        <p:nvSpPr>
          <p:cNvPr id="368" name="Google Shape;368;p34:notes"/>
          <p:cNvSpPr>
            <a:spLocks noGrp="1" noRot="1" noChangeAspect="1"/>
          </p:cNvSpPr>
          <p:nvPr>
            <p:ph type="sldImg" idx="2"/>
          </p:nvPr>
        </p:nvSpPr>
        <p:spPr>
          <a:xfrm>
            <a:off x="993775" y="769938"/>
            <a:ext cx="5113338" cy="38354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6"/>
        <p:cNvGrpSpPr/>
        <p:nvPr/>
      </p:nvGrpSpPr>
      <p:grpSpPr>
        <a:xfrm>
          <a:off x="0" y="0"/>
          <a:ext cx="0" cy="0"/>
          <a:chOff x="0" y="0"/>
          <a:chExt cx="0" cy="0"/>
        </a:xfrm>
      </p:grpSpPr>
      <p:sp>
        <p:nvSpPr>
          <p:cNvPr id="377" name="Google Shape;377;p35:notes"/>
          <p:cNvSpPr txBox="1">
            <a:spLocks noGrp="1"/>
          </p:cNvSpPr>
          <p:nvPr>
            <p:ph type="body" idx="1"/>
          </p:nvPr>
        </p:nvSpPr>
        <p:spPr>
          <a:xfrm>
            <a:off x="946152" y="4860925"/>
            <a:ext cx="5207001" cy="4603750"/>
          </a:xfrm>
          <a:prstGeom prst="rect">
            <a:avLst/>
          </a:prstGeom>
        </p:spPr>
        <p:txBody>
          <a:bodyPr spcFirstLastPara="1" wrap="square" lIns="95450" tIns="47725" rIns="95450" bIns="47725" anchor="t" anchorCtr="0">
            <a:noAutofit/>
          </a:bodyPr>
          <a:lstStyle/>
          <a:p>
            <a:pPr marL="0" lvl="0" indent="0" algn="l" rtl="0">
              <a:spcBef>
                <a:spcPts val="360"/>
              </a:spcBef>
              <a:spcAft>
                <a:spcPts val="0"/>
              </a:spcAft>
              <a:buNone/>
            </a:pPr>
            <a:endParaRPr/>
          </a:p>
        </p:txBody>
      </p:sp>
      <p:sp>
        <p:nvSpPr>
          <p:cNvPr id="378" name="Google Shape;378;p35:notes"/>
          <p:cNvSpPr>
            <a:spLocks noGrp="1" noRot="1" noChangeAspect="1"/>
          </p:cNvSpPr>
          <p:nvPr>
            <p:ph type="sldImg" idx="2"/>
          </p:nvPr>
        </p:nvSpPr>
        <p:spPr>
          <a:xfrm>
            <a:off x="993775" y="769938"/>
            <a:ext cx="5113338" cy="38354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6"/>
        <p:cNvGrpSpPr/>
        <p:nvPr/>
      </p:nvGrpSpPr>
      <p:grpSpPr>
        <a:xfrm>
          <a:off x="0" y="0"/>
          <a:ext cx="0" cy="0"/>
          <a:chOff x="0" y="0"/>
          <a:chExt cx="0" cy="0"/>
        </a:xfrm>
      </p:grpSpPr>
      <p:sp>
        <p:nvSpPr>
          <p:cNvPr id="387" name="Google Shape;387;p36:notes"/>
          <p:cNvSpPr txBox="1">
            <a:spLocks noGrp="1"/>
          </p:cNvSpPr>
          <p:nvPr>
            <p:ph type="body" idx="1"/>
          </p:nvPr>
        </p:nvSpPr>
        <p:spPr>
          <a:xfrm>
            <a:off x="946152" y="4860925"/>
            <a:ext cx="5207001" cy="4603750"/>
          </a:xfrm>
          <a:prstGeom prst="rect">
            <a:avLst/>
          </a:prstGeom>
        </p:spPr>
        <p:txBody>
          <a:bodyPr spcFirstLastPara="1" wrap="square" lIns="95450" tIns="47725" rIns="95450" bIns="47725" anchor="t" anchorCtr="0">
            <a:noAutofit/>
          </a:bodyPr>
          <a:lstStyle/>
          <a:p>
            <a:pPr marL="0" lvl="0" indent="0" algn="l" rtl="0">
              <a:spcBef>
                <a:spcPts val="360"/>
              </a:spcBef>
              <a:spcAft>
                <a:spcPts val="0"/>
              </a:spcAft>
              <a:buNone/>
            </a:pPr>
            <a:endParaRPr/>
          </a:p>
        </p:txBody>
      </p:sp>
      <p:sp>
        <p:nvSpPr>
          <p:cNvPr id="388" name="Google Shape;388;p36:notes"/>
          <p:cNvSpPr>
            <a:spLocks noGrp="1" noRot="1" noChangeAspect="1"/>
          </p:cNvSpPr>
          <p:nvPr>
            <p:ph type="sldImg" idx="2"/>
          </p:nvPr>
        </p:nvSpPr>
        <p:spPr>
          <a:xfrm>
            <a:off x="993775" y="769938"/>
            <a:ext cx="5113338" cy="38354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5"/>
        <p:cNvGrpSpPr/>
        <p:nvPr/>
      </p:nvGrpSpPr>
      <p:grpSpPr>
        <a:xfrm>
          <a:off x="0" y="0"/>
          <a:ext cx="0" cy="0"/>
          <a:chOff x="0" y="0"/>
          <a:chExt cx="0" cy="0"/>
        </a:xfrm>
      </p:grpSpPr>
      <p:sp>
        <p:nvSpPr>
          <p:cNvPr id="396" name="Google Shape;396;p37:notes"/>
          <p:cNvSpPr txBox="1">
            <a:spLocks noGrp="1"/>
          </p:cNvSpPr>
          <p:nvPr>
            <p:ph type="body" idx="1"/>
          </p:nvPr>
        </p:nvSpPr>
        <p:spPr>
          <a:xfrm>
            <a:off x="946152" y="4860925"/>
            <a:ext cx="5207001" cy="4603750"/>
          </a:xfrm>
          <a:prstGeom prst="rect">
            <a:avLst/>
          </a:prstGeom>
        </p:spPr>
        <p:txBody>
          <a:bodyPr spcFirstLastPara="1" wrap="square" lIns="95450" tIns="47725" rIns="95450" bIns="47725" anchor="t" anchorCtr="0">
            <a:noAutofit/>
          </a:bodyPr>
          <a:lstStyle/>
          <a:p>
            <a:pPr marL="0" lvl="0" indent="0" algn="l" rtl="0">
              <a:spcBef>
                <a:spcPts val="360"/>
              </a:spcBef>
              <a:spcAft>
                <a:spcPts val="0"/>
              </a:spcAft>
              <a:buNone/>
            </a:pPr>
            <a:endParaRPr/>
          </a:p>
        </p:txBody>
      </p:sp>
      <p:sp>
        <p:nvSpPr>
          <p:cNvPr id="397" name="Google Shape;397;p37:notes"/>
          <p:cNvSpPr>
            <a:spLocks noGrp="1" noRot="1" noChangeAspect="1"/>
          </p:cNvSpPr>
          <p:nvPr>
            <p:ph type="sldImg" idx="2"/>
          </p:nvPr>
        </p:nvSpPr>
        <p:spPr>
          <a:xfrm>
            <a:off x="993775" y="769938"/>
            <a:ext cx="5113338" cy="38354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p38:notes"/>
          <p:cNvSpPr txBox="1">
            <a:spLocks noGrp="1"/>
          </p:cNvSpPr>
          <p:nvPr>
            <p:ph type="body" idx="1"/>
          </p:nvPr>
        </p:nvSpPr>
        <p:spPr>
          <a:xfrm>
            <a:off x="946152" y="4860925"/>
            <a:ext cx="5207001" cy="4603750"/>
          </a:xfrm>
          <a:prstGeom prst="rect">
            <a:avLst/>
          </a:prstGeom>
        </p:spPr>
        <p:txBody>
          <a:bodyPr spcFirstLastPara="1" wrap="square" lIns="95450" tIns="47725" rIns="95450" bIns="47725" anchor="t" anchorCtr="0">
            <a:noAutofit/>
          </a:bodyPr>
          <a:lstStyle/>
          <a:p>
            <a:pPr marL="0" lvl="0" indent="0" algn="l" rtl="0">
              <a:spcBef>
                <a:spcPts val="360"/>
              </a:spcBef>
              <a:spcAft>
                <a:spcPts val="0"/>
              </a:spcAft>
              <a:buNone/>
            </a:pPr>
            <a:endParaRPr/>
          </a:p>
        </p:txBody>
      </p:sp>
      <p:sp>
        <p:nvSpPr>
          <p:cNvPr id="408" name="Google Shape;408;p38:notes"/>
          <p:cNvSpPr>
            <a:spLocks noGrp="1" noRot="1" noChangeAspect="1"/>
          </p:cNvSpPr>
          <p:nvPr>
            <p:ph type="sldImg" idx="2"/>
          </p:nvPr>
        </p:nvSpPr>
        <p:spPr>
          <a:xfrm>
            <a:off x="993775" y="769938"/>
            <a:ext cx="5113338" cy="38354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6"/>
        <p:cNvGrpSpPr/>
        <p:nvPr/>
      </p:nvGrpSpPr>
      <p:grpSpPr>
        <a:xfrm>
          <a:off x="0" y="0"/>
          <a:ext cx="0" cy="0"/>
          <a:chOff x="0" y="0"/>
          <a:chExt cx="0" cy="0"/>
        </a:xfrm>
      </p:grpSpPr>
      <p:sp>
        <p:nvSpPr>
          <p:cNvPr id="417" name="Google Shape;417;p39:notes"/>
          <p:cNvSpPr txBox="1">
            <a:spLocks noGrp="1"/>
          </p:cNvSpPr>
          <p:nvPr>
            <p:ph type="body" idx="1"/>
          </p:nvPr>
        </p:nvSpPr>
        <p:spPr>
          <a:xfrm>
            <a:off x="946152" y="4860925"/>
            <a:ext cx="5207001" cy="4603750"/>
          </a:xfrm>
          <a:prstGeom prst="rect">
            <a:avLst/>
          </a:prstGeom>
        </p:spPr>
        <p:txBody>
          <a:bodyPr spcFirstLastPara="1" wrap="square" lIns="95450" tIns="47725" rIns="95450" bIns="47725" anchor="t" anchorCtr="0">
            <a:noAutofit/>
          </a:bodyPr>
          <a:lstStyle/>
          <a:p>
            <a:pPr marL="0" lvl="0" indent="0" algn="l" rtl="0">
              <a:spcBef>
                <a:spcPts val="360"/>
              </a:spcBef>
              <a:spcAft>
                <a:spcPts val="0"/>
              </a:spcAft>
              <a:buNone/>
            </a:pPr>
            <a:endParaRPr/>
          </a:p>
        </p:txBody>
      </p:sp>
      <p:sp>
        <p:nvSpPr>
          <p:cNvPr id="418" name="Google Shape;418;p39:notes"/>
          <p:cNvSpPr>
            <a:spLocks noGrp="1" noRot="1" noChangeAspect="1"/>
          </p:cNvSpPr>
          <p:nvPr>
            <p:ph type="sldImg" idx="2"/>
          </p:nvPr>
        </p:nvSpPr>
        <p:spPr>
          <a:xfrm>
            <a:off x="993775" y="769938"/>
            <a:ext cx="5113338" cy="38354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7"/>
        <p:cNvGrpSpPr/>
        <p:nvPr/>
      </p:nvGrpSpPr>
      <p:grpSpPr>
        <a:xfrm>
          <a:off x="0" y="0"/>
          <a:ext cx="0" cy="0"/>
          <a:chOff x="0" y="0"/>
          <a:chExt cx="0" cy="0"/>
        </a:xfrm>
      </p:grpSpPr>
      <p:sp>
        <p:nvSpPr>
          <p:cNvPr id="428" name="Google Shape;428;p40:notes"/>
          <p:cNvSpPr txBox="1">
            <a:spLocks noGrp="1"/>
          </p:cNvSpPr>
          <p:nvPr>
            <p:ph type="body" idx="1"/>
          </p:nvPr>
        </p:nvSpPr>
        <p:spPr>
          <a:xfrm>
            <a:off x="946152" y="4860925"/>
            <a:ext cx="5207001" cy="4603750"/>
          </a:xfrm>
          <a:prstGeom prst="rect">
            <a:avLst/>
          </a:prstGeom>
        </p:spPr>
        <p:txBody>
          <a:bodyPr spcFirstLastPara="1" wrap="square" lIns="95450" tIns="47725" rIns="95450" bIns="47725" anchor="t" anchorCtr="0">
            <a:noAutofit/>
          </a:bodyPr>
          <a:lstStyle/>
          <a:p>
            <a:pPr marL="0" lvl="0" indent="0" algn="l" rtl="0">
              <a:spcBef>
                <a:spcPts val="360"/>
              </a:spcBef>
              <a:spcAft>
                <a:spcPts val="0"/>
              </a:spcAft>
              <a:buNone/>
            </a:pPr>
            <a:endParaRPr/>
          </a:p>
        </p:txBody>
      </p:sp>
      <p:sp>
        <p:nvSpPr>
          <p:cNvPr id="429" name="Google Shape;429;p40:notes"/>
          <p:cNvSpPr>
            <a:spLocks noGrp="1" noRot="1" noChangeAspect="1"/>
          </p:cNvSpPr>
          <p:nvPr>
            <p:ph type="sldImg" idx="2"/>
          </p:nvPr>
        </p:nvSpPr>
        <p:spPr>
          <a:xfrm>
            <a:off x="993775" y="769938"/>
            <a:ext cx="5113338" cy="38354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el und Inhalt" type="obj">
  <p:cSld name="OBJECT">
    <p:spTree>
      <p:nvGrpSpPr>
        <p:cNvPr id="1" name="Shape 21"/>
        <p:cNvGrpSpPr/>
        <p:nvPr/>
      </p:nvGrpSpPr>
      <p:grpSpPr>
        <a:xfrm>
          <a:off x="0" y="0"/>
          <a:ext cx="0" cy="0"/>
          <a:chOff x="0" y="0"/>
          <a:chExt cx="0" cy="0"/>
        </a:xfrm>
      </p:grpSpPr>
      <p:sp>
        <p:nvSpPr>
          <p:cNvPr id="22" name="Google Shape;22;p42"/>
          <p:cNvSpPr txBox="1">
            <a:spLocks noGrp="1"/>
          </p:cNvSpPr>
          <p:nvPr>
            <p:ph type="title"/>
          </p:nvPr>
        </p:nvSpPr>
        <p:spPr>
          <a:xfrm>
            <a:off x="685800" y="381000"/>
            <a:ext cx="7772400" cy="11430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42"/>
          <p:cNvSpPr txBox="1">
            <a:spLocks noGrp="1"/>
          </p:cNvSpPr>
          <p:nvPr>
            <p:ph type="body" idx="1"/>
          </p:nvPr>
        </p:nvSpPr>
        <p:spPr>
          <a:xfrm>
            <a:off x="685800" y="1981200"/>
            <a:ext cx="7772400" cy="36576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Nur Titel" type="titleOnly">
  <p:cSld name="TITLE_ONLY">
    <p:spTree>
      <p:nvGrpSpPr>
        <p:cNvPr id="1" name="Shape 24"/>
        <p:cNvGrpSpPr/>
        <p:nvPr/>
      </p:nvGrpSpPr>
      <p:grpSpPr>
        <a:xfrm>
          <a:off x="0" y="0"/>
          <a:ext cx="0" cy="0"/>
          <a:chOff x="0" y="0"/>
          <a:chExt cx="0" cy="0"/>
        </a:xfrm>
      </p:grpSpPr>
      <p:sp>
        <p:nvSpPr>
          <p:cNvPr id="25" name="Google Shape;25;p43"/>
          <p:cNvSpPr txBox="1">
            <a:spLocks noGrp="1"/>
          </p:cNvSpPr>
          <p:nvPr>
            <p:ph type="title"/>
          </p:nvPr>
        </p:nvSpPr>
        <p:spPr>
          <a:xfrm>
            <a:off x="685800" y="381000"/>
            <a:ext cx="7772400" cy="11430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elfolie">
  <p:cSld name="Titelfolie">
    <p:spTree>
      <p:nvGrpSpPr>
        <p:cNvPr id="1" name="Shape 26"/>
        <p:cNvGrpSpPr/>
        <p:nvPr/>
      </p:nvGrpSpPr>
      <p:grpSpPr>
        <a:xfrm>
          <a:off x="0" y="0"/>
          <a:ext cx="0" cy="0"/>
          <a:chOff x="0" y="0"/>
          <a:chExt cx="0" cy="0"/>
        </a:xfrm>
      </p:grpSpPr>
      <p:sp>
        <p:nvSpPr>
          <p:cNvPr id="27" name="Google Shape;27;p44"/>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Autofit/>
          </a:bodyPr>
          <a:lstStyle>
            <a:lvl1pPr lvl="0" algn="ctr">
              <a:spcBef>
                <a:spcPts val="640"/>
              </a:spcBef>
              <a:spcAft>
                <a:spcPts val="0"/>
              </a:spcAft>
              <a:buClr>
                <a:schemeClr val="dk1"/>
              </a:buClr>
              <a:buSzPts val="3200"/>
              <a:buFont typeface="Arial"/>
              <a:buNone/>
              <a:defRPr/>
            </a:lvl1pPr>
            <a:lvl2pPr lvl="1" algn="ctr">
              <a:spcBef>
                <a:spcPts val="560"/>
              </a:spcBef>
              <a:spcAft>
                <a:spcPts val="0"/>
              </a:spcAft>
              <a:buClr>
                <a:schemeClr val="dk1"/>
              </a:buClr>
              <a:buSzPts val="2800"/>
              <a:buFont typeface="Arial"/>
              <a:buNone/>
              <a:defRPr/>
            </a:lvl2pPr>
            <a:lvl3pPr lvl="2" algn="ctr">
              <a:spcBef>
                <a:spcPts val="480"/>
              </a:spcBef>
              <a:spcAft>
                <a:spcPts val="0"/>
              </a:spcAft>
              <a:buClr>
                <a:schemeClr val="dk1"/>
              </a:buClr>
              <a:buSzPts val="2400"/>
              <a:buFont typeface="Arial"/>
              <a:buNone/>
              <a:defRPr/>
            </a:lvl3pPr>
            <a:lvl4pPr lvl="3" algn="ctr">
              <a:spcBef>
                <a:spcPts val="400"/>
              </a:spcBef>
              <a:spcAft>
                <a:spcPts val="0"/>
              </a:spcAft>
              <a:buClr>
                <a:schemeClr val="dk1"/>
              </a:buClr>
              <a:buSzPts val="2000"/>
              <a:buFont typeface="Arial"/>
              <a:buNone/>
              <a:defRPr/>
            </a:lvl4pPr>
            <a:lvl5pPr lvl="4" algn="ctr">
              <a:spcBef>
                <a:spcPts val="400"/>
              </a:spcBef>
              <a:spcAft>
                <a:spcPts val="0"/>
              </a:spcAft>
              <a:buClr>
                <a:schemeClr val="dk1"/>
              </a:buClr>
              <a:buSzPts val="2000"/>
              <a:buFont typeface="Arial"/>
              <a:buNone/>
              <a:defRPr/>
            </a:lvl5pPr>
            <a:lvl6pPr lvl="5" algn="ctr">
              <a:spcBef>
                <a:spcPts val="400"/>
              </a:spcBef>
              <a:spcAft>
                <a:spcPts val="0"/>
              </a:spcAft>
              <a:buClr>
                <a:schemeClr val="dk1"/>
              </a:buClr>
              <a:buSzPts val="2000"/>
              <a:buFont typeface="Arial"/>
              <a:buNone/>
              <a:defRPr/>
            </a:lvl6pPr>
            <a:lvl7pPr lvl="6" algn="ctr">
              <a:spcBef>
                <a:spcPts val="400"/>
              </a:spcBef>
              <a:spcAft>
                <a:spcPts val="0"/>
              </a:spcAft>
              <a:buClr>
                <a:schemeClr val="dk1"/>
              </a:buClr>
              <a:buSzPts val="2000"/>
              <a:buFont typeface="Arial"/>
              <a:buNone/>
              <a:defRPr/>
            </a:lvl7pPr>
            <a:lvl8pPr lvl="7" algn="ctr">
              <a:spcBef>
                <a:spcPts val="400"/>
              </a:spcBef>
              <a:spcAft>
                <a:spcPts val="0"/>
              </a:spcAft>
              <a:buClr>
                <a:schemeClr val="dk1"/>
              </a:buClr>
              <a:buSzPts val="2000"/>
              <a:buFont typeface="Arial"/>
              <a:buNone/>
              <a:defRPr/>
            </a:lvl8pPr>
            <a:lvl9pPr lvl="8" algn="ctr">
              <a:spcBef>
                <a:spcPts val="400"/>
              </a:spcBef>
              <a:spcAft>
                <a:spcPts val="0"/>
              </a:spcAft>
              <a:buClr>
                <a:schemeClr val="dk1"/>
              </a:buClr>
              <a:buSzPts val="2000"/>
              <a:buFont typeface="Arial"/>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Abschnitts-&#10;überschrift" type="secHead">
  <p:cSld name="SECTION_HEADER">
    <p:spTree>
      <p:nvGrpSpPr>
        <p:cNvPr id="1" name="Shape 28"/>
        <p:cNvGrpSpPr/>
        <p:nvPr/>
      </p:nvGrpSpPr>
      <p:grpSpPr>
        <a:xfrm>
          <a:off x="0" y="0"/>
          <a:ext cx="0" cy="0"/>
          <a:chOff x="0" y="0"/>
          <a:chExt cx="0" cy="0"/>
        </a:xfrm>
      </p:grpSpPr>
      <p:sp>
        <p:nvSpPr>
          <p:cNvPr id="29" name="Google Shape;29;p45"/>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4000" b="1"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45"/>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Autofit/>
          </a:bodyPr>
          <a:lstStyle>
            <a:lvl1pPr marL="457200" lvl="0" indent="-228600" algn="l">
              <a:spcBef>
                <a:spcPts val="400"/>
              </a:spcBef>
              <a:spcAft>
                <a:spcPts val="0"/>
              </a:spcAft>
              <a:buClr>
                <a:schemeClr val="dk1"/>
              </a:buClr>
              <a:buSzPts val="2000"/>
              <a:buFont typeface="Arial"/>
              <a:buNone/>
              <a:defRPr sz="2000"/>
            </a:lvl1pPr>
            <a:lvl2pPr marL="914400" lvl="1" indent="-228600" algn="l">
              <a:spcBef>
                <a:spcPts val="360"/>
              </a:spcBef>
              <a:spcAft>
                <a:spcPts val="0"/>
              </a:spcAft>
              <a:buClr>
                <a:schemeClr val="dk1"/>
              </a:buClr>
              <a:buSzPts val="1800"/>
              <a:buFont typeface="Arial"/>
              <a:buNone/>
              <a:defRPr sz="1800"/>
            </a:lvl2pPr>
            <a:lvl3pPr marL="1371600" lvl="2" indent="-228600" algn="l">
              <a:spcBef>
                <a:spcPts val="320"/>
              </a:spcBef>
              <a:spcAft>
                <a:spcPts val="0"/>
              </a:spcAft>
              <a:buClr>
                <a:schemeClr val="dk1"/>
              </a:buClr>
              <a:buSzPts val="1600"/>
              <a:buFont typeface="Arial"/>
              <a:buNone/>
              <a:defRPr sz="1600"/>
            </a:lvl3pPr>
            <a:lvl4pPr marL="1828800" lvl="3" indent="-228600" algn="l">
              <a:spcBef>
                <a:spcPts val="280"/>
              </a:spcBef>
              <a:spcAft>
                <a:spcPts val="0"/>
              </a:spcAft>
              <a:buClr>
                <a:schemeClr val="dk1"/>
              </a:buClr>
              <a:buSzPts val="1400"/>
              <a:buFont typeface="Arial"/>
              <a:buNone/>
              <a:defRPr sz="1400"/>
            </a:lvl4pPr>
            <a:lvl5pPr marL="2286000" lvl="4" indent="-228600" algn="l">
              <a:spcBef>
                <a:spcPts val="280"/>
              </a:spcBef>
              <a:spcAft>
                <a:spcPts val="0"/>
              </a:spcAft>
              <a:buClr>
                <a:schemeClr val="dk1"/>
              </a:buClr>
              <a:buSzPts val="1400"/>
              <a:buFont typeface="Arial"/>
              <a:buNone/>
              <a:defRPr sz="1400"/>
            </a:lvl5pPr>
            <a:lvl6pPr marL="2743200" lvl="5" indent="-228600" algn="l">
              <a:spcBef>
                <a:spcPts val="280"/>
              </a:spcBef>
              <a:spcAft>
                <a:spcPts val="0"/>
              </a:spcAft>
              <a:buClr>
                <a:schemeClr val="dk1"/>
              </a:buClr>
              <a:buSzPts val="1400"/>
              <a:buFont typeface="Arial"/>
              <a:buNone/>
              <a:defRPr sz="1400"/>
            </a:lvl6pPr>
            <a:lvl7pPr marL="3200400" lvl="6" indent="-228600" algn="l">
              <a:spcBef>
                <a:spcPts val="280"/>
              </a:spcBef>
              <a:spcAft>
                <a:spcPts val="0"/>
              </a:spcAft>
              <a:buClr>
                <a:schemeClr val="dk1"/>
              </a:buClr>
              <a:buSzPts val="1400"/>
              <a:buFont typeface="Arial"/>
              <a:buNone/>
              <a:defRPr sz="1400"/>
            </a:lvl7pPr>
            <a:lvl8pPr marL="3657600" lvl="7" indent="-228600" algn="l">
              <a:spcBef>
                <a:spcPts val="280"/>
              </a:spcBef>
              <a:spcAft>
                <a:spcPts val="0"/>
              </a:spcAft>
              <a:buClr>
                <a:schemeClr val="dk1"/>
              </a:buClr>
              <a:buSzPts val="1400"/>
              <a:buFont typeface="Arial"/>
              <a:buNone/>
              <a:defRPr sz="1400"/>
            </a:lvl8pPr>
            <a:lvl9pPr marL="4114800" lvl="8" indent="-228600" algn="l">
              <a:spcBef>
                <a:spcPts val="280"/>
              </a:spcBef>
              <a:spcAft>
                <a:spcPts val="0"/>
              </a:spcAft>
              <a:buClr>
                <a:schemeClr val="dk1"/>
              </a:buClr>
              <a:buSzPts val="1400"/>
              <a:buFont typeface="Arial"/>
              <a:buNone/>
              <a:defRPr sz="1400"/>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Zwei Inhalte" type="twoObj">
  <p:cSld name="TWO_OBJECTS">
    <p:spTree>
      <p:nvGrpSpPr>
        <p:cNvPr id="1" name="Shape 31"/>
        <p:cNvGrpSpPr/>
        <p:nvPr/>
      </p:nvGrpSpPr>
      <p:grpSpPr>
        <a:xfrm>
          <a:off x="0" y="0"/>
          <a:ext cx="0" cy="0"/>
          <a:chOff x="0" y="0"/>
          <a:chExt cx="0" cy="0"/>
        </a:xfrm>
      </p:grpSpPr>
      <p:sp>
        <p:nvSpPr>
          <p:cNvPr id="32" name="Google Shape;32;p46"/>
          <p:cNvSpPr txBox="1">
            <a:spLocks noGrp="1"/>
          </p:cNvSpPr>
          <p:nvPr>
            <p:ph type="title"/>
          </p:nvPr>
        </p:nvSpPr>
        <p:spPr>
          <a:xfrm>
            <a:off x="685800" y="381000"/>
            <a:ext cx="7772400" cy="11430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46"/>
          <p:cNvSpPr txBox="1">
            <a:spLocks noGrp="1"/>
          </p:cNvSpPr>
          <p:nvPr>
            <p:ph type="body" idx="1"/>
          </p:nvPr>
        </p:nvSpPr>
        <p:spPr>
          <a:xfrm>
            <a:off x="685800" y="1981200"/>
            <a:ext cx="3810000" cy="3657600"/>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chemeClr val="dk1"/>
              </a:buClr>
              <a:buSzPts val="2800"/>
              <a:buFont typeface="Arial"/>
              <a:buChar char="•"/>
              <a:defRPr sz="2800"/>
            </a:lvl1pPr>
            <a:lvl2pPr marL="914400" lvl="1" indent="-381000" algn="l">
              <a:spcBef>
                <a:spcPts val="480"/>
              </a:spcBef>
              <a:spcAft>
                <a:spcPts val="0"/>
              </a:spcAft>
              <a:buClr>
                <a:schemeClr val="dk1"/>
              </a:buClr>
              <a:buSzPts val="2400"/>
              <a:buFont typeface="Arial"/>
              <a:buChar char="–"/>
              <a:defRPr sz="2400"/>
            </a:lvl2pPr>
            <a:lvl3pPr marL="1371600" lvl="2" indent="-355600" algn="l">
              <a:spcBef>
                <a:spcPts val="400"/>
              </a:spcBef>
              <a:spcAft>
                <a:spcPts val="0"/>
              </a:spcAft>
              <a:buClr>
                <a:schemeClr val="dk1"/>
              </a:buClr>
              <a:buSzPts val="2000"/>
              <a:buFont typeface="Arial"/>
              <a:buChar char="•"/>
              <a:defRPr sz="2000"/>
            </a:lvl3pPr>
            <a:lvl4pPr marL="1828800" lvl="3" indent="-342900" algn="l">
              <a:spcBef>
                <a:spcPts val="360"/>
              </a:spcBef>
              <a:spcAft>
                <a:spcPts val="0"/>
              </a:spcAft>
              <a:buClr>
                <a:schemeClr val="dk1"/>
              </a:buClr>
              <a:buSzPts val="1800"/>
              <a:buFont typeface="Arial"/>
              <a:buChar char="–"/>
              <a:defRPr sz="1800"/>
            </a:lvl4pPr>
            <a:lvl5pPr marL="2286000" lvl="4" indent="-342900" algn="l">
              <a:spcBef>
                <a:spcPts val="360"/>
              </a:spcBef>
              <a:spcAft>
                <a:spcPts val="0"/>
              </a:spcAft>
              <a:buClr>
                <a:schemeClr val="dk1"/>
              </a:buClr>
              <a:buSzPts val="1800"/>
              <a:buFont typeface="Arial"/>
              <a:buChar char="»"/>
              <a:defRPr sz="1800"/>
            </a:lvl5pPr>
            <a:lvl6pPr marL="2743200" lvl="5" indent="-342900" algn="l">
              <a:spcBef>
                <a:spcPts val="360"/>
              </a:spcBef>
              <a:spcAft>
                <a:spcPts val="0"/>
              </a:spcAft>
              <a:buClr>
                <a:schemeClr val="dk1"/>
              </a:buClr>
              <a:buSzPts val="1800"/>
              <a:buFont typeface="Arial"/>
              <a:buChar char="»"/>
              <a:defRPr sz="1800"/>
            </a:lvl6pPr>
            <a:lvl7pPr marL="3200400" lvl="6" indent="-342900" algn="l">
              <a:spcBef>
                <a:spcPts val="360"/>
              </a:spcBef>
              <a:spcAft>
                <a:spcPts val="0"/>
              </a:spcAft>
              <a:buClr>
                <a:schemeClr val="dk1"/>
              </a:buClr>
              <a:buSzPts val="1800"/>
              <a:buFont typeface="Arial"/>
              <a:buChar char="»"/>
              <a:defRPr sz="1800"/>
            </a:lvl7pPr>
            <a:lvl8pPr marL="3657600" lvl="7" indent="-342900" algn="l">
              <a:spcBef>
                <a:spcPts val="360"/>
              </a:spcBef>
              <a:spcAft>
                <a:spcPts val="0"/>
              </a:spcAft>
              <a:buClr>
                <a:schemeClr val="dk1"/>
              </a:buClr>
              <a:buSzPts val="1800"/>
              <a:buFont typeface="Arial"/>
              <a:buChar char="»"/>
              <a:defRPr sz="1800"/>
            </a:lvl8pPr>
            <a:lvl9pPr marL="4114800" lvl="8" indent="-342900" algn="l">
              <a:spcBef>
                <a:spcPts val="360"/>
              </a:spcBef>
              <a:spcAft>
                <a:spcPts val="0"/>
              </a:spcAft>
              <a:buClr>
                <a:schemeClr val="dk1"/>
              </a:buClr>
              <a:buSzPts val="1800"/>
              <a:buFont typeface="Arial"/>
              <a:buChar char="»"/>
              <a:defRPr sz="1800"/>
            </a:lvl9pPr>
          </a:lstStyle>
          <a:p>
            <a:endParaRPr/>
          </a:p>
        </p:txBody>
      </p:sp>
      <p:sp>
        <p:nvSpPr>
          <p:cNvPr id="34" name="Google Shape;34;p46"/>
          <p:cNvSpPr txBox="1">
            <a:spLocks noGrp="1"/>
          </p:cNvSpPr>
          <p:nvPr>
            <p:ph type="body" idx="2"/>
          </p:nvPr>
        </p:nvSpPr>
        <p:spPr>
          <a:xfrm>
            <a:off x="4648200" y="1981200"/>
            <a:ext cx="3810000" cy="3657600"/>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chemeClr val="dk1"/>
              </a:buClr>
              <a:buSzPts val="2800"/>
              <a:buFont typeface="Arial"/>
              <a:buChar char="•"/>
              <a:defRPr sz="2800"/>
            </a:lvl1pPr>
            <a:lvl2pPr marL="914400" lvl="1" indent="-381000" algn="l">
              <a:spcBef>
                <a:spcPts val="480"/>
              </a:spcBef>
              <a:spcAft>
                <a:spcPts val="0"/>
              </a:spcAft>
              <a:buClr>
                <a:schemeClr val="dk1"/>
              </a:buClr>
              <a:buSzPts val="2400"/>
              <a:buFont typeface="Arial"/>
              <a:buChar char="–"/>
              <a:defRPr sz="2400"/>
            </a:lvl2pPr>
            <a:lvl3pPr marL="1371600" lvl="2" indent="-355600" algn="l">
              <a:spcBef>
                <a:spcPts val="400"/>
              </a:spcBef>
              <a:spcAft>
                <a:spcPts val="0"/>
              </a:spcAft>
              <a:buClr>
                <a:schemeClr val="dk1"/>
              </a:buClr>
              <a:buSzPts val="2000"/>
              <a:buFont typeface="Arial"/>
              <a:buChar char="•"/>
              <a:defRPr sz="2000"/>
            </a:lvl3pPr>
            <a:lvl4pPr marL="1828800" lvl="3" indent="-342900" algn="l">
              <a:spcBef>
                <a:spcPts val="360"/>
              </a:spcBef>
              <a:spcAft>
                <a:spcPts val="0"/>
              </a:spcAft>
              <a:buClr>
                <a:schemeClr val="dk1"/>
              </a:buClr>
              <a:buSzPts val="1800"/>
              <a:buFont typeface="Arial"/>
              <a:buChar char="–"/>
              <a:defRPr sz="1800"/>
            </a:lvl4pPr>
            <a:lvl5pPr marL="2286000" lvl="4" indent="-342900" algn="l">
              <a:spcBef>
                <a:spcPts val="360"/>
              </a:spcBef>
              <a:spcAft>
                <a:spcPts val="0"/>
              </a:spcAft>
              <a:buClr>
                <a:schemeClr val="dk1"/>
              </a:buClr>
              <a:buSzPts val="1800"/>
              <a:buFont typeface="Arial"/>
              <a:buChar char="»"/>
              <a:defRPr sz="1800"/>
            </a:lvl5pPr>
            <a:lvl6pPr marL="2743200" lvl="5" indent="-342900" algn="l">
              <a:spcBef>
                <a:spcPts val="360"/>
              </a:spcBef>
              <a:spcAft>
                <a:spcPts val="0"/>
              </a:spcAft>
              <a:buClr>
                <a:schemeClr val="dk1"/>
              </a:buClr>
              <a:buSzPts val="1800"/>
              <a:buFont typeface="Arial"/>
              <a:buChar char="»"/>
              <a:defRPr sz="1800"/>
            </a:lvl6pPr>
            <a:lvl7pPr marL="3200400" lvl="6" indent="-342900" algn="l">
              <a:spcBef>
                <a:spcPts val="360"/>
              </a:spcBef>
              <a:spcAft>
                <a:spcPts val="0"/>
              </a:spcAft>
              <a:buClr>
                <a:schemeClr val="dk1"/>
              </a:buClr>
              <a:buSzPts val="1800"/>
              <a:buFont typeface="Arial"/>
              <a:buChar char="»"/>
              <a:defRPr sz="1800"/>
            </a:lvl7pPr>
            <a:lvl8pPr marL="3657600" lvl="7" indent="-342900" algn="l">
              <a:spcBef>
                <a:spcPts val="360"/>
              </a:spcBef>
              <a:spcAft>
                <a:spcPts val="0"/>
              </a:spcAft>
              <a:buClr>
                <a:schemeClr val="dk1"/>
              </a:buClr>
              <a:buSzPts val="1800"/>
              <a:buFont typeface="Arial"/>
              <a:buChar char="»"/>
              <a:defRPr sz="1800"/>
            </a:lvl8pPr>
            <a:lvl9pPr marL="4114800" lvl="8" indent="-342900" algn="l">
              <a:spcBef>
                <a:spcPts val="360"/>
              </a:spcBef>
              <a:spcAft>
                <a:spcPts val="0"/>
              </a:spcAft>
              <a:buClr>
                <a:schemeClr val="dk1"/>
              </a:buClr>
              <a:buSzPts val="1800"/>
              <a:buFont typeface="Arial"/>
              <a:buChar char="»"/>
              <a:defRPr sz="1800"/>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Vergleich" type="twoTxTwoObj">
  <p:cSld name="TWO_OBJECTS_WITH_TEXT">
    <p:spTree>
      <p:nvGrpSpPr>
        <p:cNvPr id="1" name="Shape 35"/>
        <p:cNvGrpSpPr/>
        <p:nvPr/>
      </p:nvGrpSpPr>
      <p:grpSpPr>
        <a:xfrm>
          <a:off x="0" y="0"/>
          <a:ext cx="0" cy="0"/>
          <a:chOff x="0" y="0"/>
          <a:chExt cx="0" cy="0"/>
        </a:xfrm>
      </p:grpSpPr>
      <p:sp>
        <p:nvSpPr>
          <p:cNvPr id="36" name="Google Shape;36;p4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 name="Google Shape;37;p47"/>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dk1"/>
              </a:buClr>
              <a:buSzPts val="2400"/>
              <a:buFont typeface="Arial"/>
              <a:buNone/>
              <a:defRPr sz="2400" b="1"/>
            </a:lvl1pPr>
            <a:lvl2pPr marL="914400" lvl="1" indent="-228600" algn="l">
              <a:spcBef>
                <a:spcPts val="400"/>
              </a:spcBef>
              <a:spcAft>
                <a:spcPts val="0"/>
              </a:spcAft>
              <a:buClr>
                <a:schemeClr val="dk1"/>
              </a:buClr>
              <a:buSzPts val="2000"/>
              <a:buFont typeface="Arial"/>
              <a:buNone/>
              <a:defRPr sz="2000" b="1"/>
            </a:lvl2pPr>
            <a:lvl3pPr marL="1371600" lvl="2" indent="-228600" algn="l">
              <a:spcBef>
                <a:spcPts val="360"/>
              </a:spcBef>
              <a:spcAft>
                <a:spcPts val="0"/>
              </a:spcAft>
              <a:buClr>
                <a:schemeClr val="dk1"/>
              </a:buClr>
              <a:buSzPts val="1800"/>
              <a:buFont typeface="Arial"/>
              <a:buNone/>
              <a:defRPr sz="1800" b="1"/>
            </a:lvl3pPr>
            <a:lvl4pPr marL="1828800" lvl="3" indent="-228600" algn="l">
              <a:spcBef>
                <a:spcPts val="320"/>
              </a:spcBef>
              <a:spcAft>
                <a:spcPts val="0"/>
              </a:spcAft>
              <a:buClr>
                <a:schemeClr val="dk1"/>
              </a:buClr>
              <a:buSzPts val="1600"/>
              <a:buFont typeface="Arial"/>
              <a:buNone/>
              <a:defRPr sz="1600" b="1"/>
            </a:lvl4pPr>
            <a:lvl5pPr marL="2286000" lvl="4" indent="-228600" algn="l">
              <a:spcBef>
                <a:spcPts val="320"/>
              </a:spcBef>
              <a:spcAft>
                <a:spcPts val="0"/>
              </a:spcAft>
              <a:buClr>
                <a:schemeClr val="dk1"/>
              </a:buClr>
              <a:buSzPts val="1600"/>
              <a:buFont typeface="Arial"/>
              <a:buNone/>
              <a:defRPr sz="1600" b="1"/>
            </a:lvl5pPr>
            <a:lvl6pPr marL="2743200" lvl="5" indent="-228600" algn="l">
              <a:spcBef>
                <a:spcPts val="320"/>
              </a:spcBef>
              <a:spcAft>
                <a:spcPts val="0"/>
              </a:spcAft>
              <a:buClr>
                <a:schemeClr val="dk1"/>
              </a:buClr>
              <a:buSzPts val="1600"/>
              <a:buFont typeface="Arial"/>
              <a:buNone/>
              <a:defRPr sz="1600" b="1"/>
            </a:lvl6pPr>
            <a:lvl7pPr marL="3200400" lvl="6" indent="-228600" algn="l">
              <a:spcBef>
                <a:spcPts val="320"/>
              </a:spcBef>
              <a:spcAft>
                <a:spcPts val="0"/>
              </a:spcAft>
              <a:buClr>
                <a:schemeClr val="dk1"/>
              </a:buClr>
              <a:buSzPts val="1600"/>
              <a:buFont typeface="Arial"/>
              <a:buNone/>
              <a:defRPr sz="1600" b="1"/>
            </a:lvl7pPr>
            <a:lvl8pPr marL="3657600" lvl="7" indent="-228600" algn="l">
              <a:spcBef>
                <a:spcPts val="320"/>
              </a:spcBef>
              <a:spcAft>
                <a:spcPts val="0"/>
              </a:spcAft>
              <a:buClr>
                <a:schemeClr val="dk1"/>
              </a:buClr>
              <a:buSzPts val="1600"/>
              <a:buFont typeface="Arial"/>
              <a:buNone/>
              <a:defRPr sz="1600" b="1"/>
            </a:lvl8pPr>
            <a:lvl9pPr marL="4114800" lvl="8" indent="-228600" algn="l">
              <a:spcBef>
                <a:spcPts val="320"/>
              </a:spcBef>
              <a:spcAft>
                <a:spcPts val="0"/>
              </a:spcAft>
              <a:buClr>
                <a:schemeClr val="dk1"/>
              </a:buClr>
              <a:buSzPts val="1600"/>
              <a:buFont typeface="Arial"/>
              <a:buNone/>
              <a:defRPr sz="1600" b="1"/>
            </a:lvl9pPr>
          </a:lstStyle>
          <a:p>
            <a:endParaRPr/>
          </a:p>
        </p:txBody>
      </p:sp>
      <p:sp>
        <p:nvSpPr>
          <p:cNvPr id="38" name="Google Shape;38;p47"/>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dk1"/>
              </a:buClr>
              <a:buSzPts val="2400"/>
              <a:buFont typeface="Arial"/>
              <a:buChar char="•"/>
              <a:defRPr sz="2400"/>
            </a:lvl1pPr>
            <a:lvl2pPr marL="914400" lvl="1" indent="-355600" algn="l">
              <a:spcBef>
                <a:spcPts val="400"/>
              </a:spcBef>
              <a:spcAft>
                <a:spcPts val="0"/>
              </a:spcAft>
              <a:buClr>
                <a:schemeClr val="dk1"/>
              </a:buClr>
              <a:buSzPts val="2000"/>
              <a:buFont typeface="Arial"/>
              <a:buChar char="–"/>
              <a:defRPr sz="2000"/>
            </a:lvl2pPr>
            <a:lvl3pPr marL="1371600" lvl="2" indent="-342900" algn="l">
              <a:spcBef>
                <a:spcPts val="360"/>
              </a:spcBef>
              <a:spcAft>
                <a:spcPts val="0"/>
              </a:spcAft>
              <a:buClr>
                <a:schemeClr val="dk1"/>
              </a:buClr>
              <a:buSzPts val="1800"/>
              <a:buFont typeface="Arial"/>
              <a:buChar char="•"/>
              <a:defRPr sz="1800"/>
            </a:lvl3pPr>
            <a:lvl4pPr marL="1828800" lvl="3" indent="-330200" algn="l">
              <a:spcBef>
                <a:spcPts val="320"/>
              </a:spcBef>
              <a:spcAft>
                <a:spcPts val="0"/>
              </a:spcAft>
              <a:buClr>
                <a:schemeClr val="dk1"/>
              </a:buClr>
              <a:buSzPts val="1600"/>
              <a:buFont typeface="Arial"/>
              <a:buChar char="–"/>
              <a:defRPr sz="1600"/>
            </a:lvl4pPr>
            <a:lvl5pPr marL="2286000" lvl="4" indent="-330200" algn="l">
              <a:spcBef>
                <a:spcPts val="320"/>
              </a:spcBef>
              <a:spcAft>
                <a:spcPts val="0"/>
              </a:spcAft>
              <a:buClr>
                <a:schemeClr val="dk1"/>
              </a:buClr>
              <a:buSzPts val="1600"/>
              <a:buFont typeface="Arial"/>
              <a:buChar char="»"/>
              <a:defRPr sz="1600"/>
            </a:lvl5pPr>
            <a:lvl6pPr marL="2743200" lvl="5" indent="-330200" algn="l">
              <a:spcBef>
                <a:spcPts val="320"/>
              </a:spcBef>
              <a:spcAft>
                <a:spcPts val="0"/>
              </a:spcAft>
              <a:buClr>
                <a:schemeClr val="dk1"/>
              </a:buClr>
              <a:buSzPts val="1600"/>
              <a:buFont typeface="Arial"/>
              <a:buChar char="»"/>
              <a:defRPr sz="1600"/>
            </a:lvl6pPr>
            <a:lvl7pPr marL="3200400" lvl="6" indent="-330200" algn="l">
              <a:spcBef>
                <a:spcPts val="320"/>
              </a:spcBef>
              <a:spcAft>
                <a:spcPts val="0"/>
              </a:spcAft>
              <a:buClr>
                <a:schemeClr val="dk1"/>
              </a:buClr>
              <a:buSzPts val="1600"/>
              <a:buFont typeface="Arial"/>
              <a:buChar char="»"/>
              <a:defRPr sz="1600"/>
            </a:lvl7pPr>
            <a:lvl8pPr marL="3657600" lvl="7" indent="-330200" algn="l">
              <a:spcBef>
                <a:spcPts val="320"/>
              </a:spcBef>
              <a:spcAft>
                <a:spcPts val="0"/>
              </a:spcAft>
              <a:buClr>
                <a:schemeClr val="dk1"/>
              </a:buClr>
              <a:buSzPts val="1600"/>
              <a:buFont typeface="Arial"/>
              <a:buChar char="»"/>
              <a:defRPr sz="1600"/>
            </a:lvl8pPr>
            <a:lvl9pPr marL="4114800" lvl="8" indent="-330200" algn="l">
              <a:spcBef>
                <a:spcPts val="320"/>
              </a:spcBef>
              <a:spcAft>
                <a:spcPts val="0"/>
              </a:spcAft>
              <a:buClr>
                <a:schemeClr val="dk1"/>
              </a:buClr>
              <a:buSzPts val="1600"/>
              <a:buFont typeface="Arial"/>
              <a:buChar char="»"/>
              <a:defRPr sz="1600"/>
            </a:lvl9pPr>
          </a:lstStyle>
          <a:p>
            <a:endParaRPr/>
          </a:p>
        </p:txBody>
      </p:sp>
      <p:sp>
        <p:nvSpPr>
          <p:cNvPr id="39" name="Google Shape;39;p47"/>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dk1"/>
              </a:buClr>
              <a:buSzPts val="2400"/>
              <a:buFont typeface="Arial"/>
              <a:buNone/>
              <a:defRPr sz="2400" b="1"/>
            </a:lvl1pPr>
            <a:lvl2pPr marL="914400" lvl="1" indent="-228600" algn="l">
              <a:spcBef>
                <a:spcPts val="400"/>
              </a:spcBef>
              <a:spcAft>
                <a:spcPts val="0"/>
              </a:spcAft>
              <a:buClr>
                <a:schemeClr val="dk1"/>
              </a:buClr>
              <a:buSzPts val="2000"/>
              <a:buFont typeface="Arial"/>
              <a:buNone/>
              <a:defRPr sz="2000" b="1"/>
            </a:lvl2pPr>
            <a:lvl3pPr marL="1371600" lvl="2" indent="-228600" algn="l">
              <a:spcBef>
                <a:spcPts val="360"/>
              </a:spcBef>
              <a:spcAft>
                <a:spcPts val="0"/>
              </a:spcAft>
              <a:buClr>
                <a:schemeClr val="dk1"/>
              </a:buClr>
              <a:buSzPts val="1800"/>
              <a:buFont typeface="Arial"/>
              <a:buNone/>
              <a:defRPr sz="1800" b="1"/>
            </a:lvl3pPr>
            <a:lvl4pPr marL="1828800" lvl="3" indent="-228600" algn="l">
              <a:spcBef>
                <a:spcPts val="320"/>
              </a:spcBef>
              <a:spcAft>
                <a:spcPts val="0"/>
              </a:spcAft>
              <a:buClr>
                <a:schemeClr val="dk1"/>
              </a:buClr>
              <a:buSzPts val="1600"/>
              <a:buFont typeface="Arial"/>
              <a:buNone/>
              <a:defRPr sz="1600" b="1"/>
            </a:lvl4pPr>
            <a:lvl5pPr marL="2286000" lvl="4" indent="-228600" algn="l">
              <a:spcBef>
                <a:spcPts val="320"/>
              </a:spcBef>
              <a:spcAft>
                <a:spcPts val="0"/>
              </a:spcAft>
              <a:buClr>
                <a:schemeClr val="dk1"/>
              </a:buClr>
              <a:buSzPts val="1600"/>
              <a:buFont typeface="Arial"/>
              <a:buNone/>
              <a:defRPr sz="1600" b="1"/>
            </a:lvl5pPr>
            <a:lvl6pPr marL="2743200" lvl="5" indent="-228600" algn="l">
              <a:spcBef>
                <a:spcPts val="320"/>
              </a:spcBef>
              <a:spcAft>
                <a:spcPts val="0"/>
              </a:spcAft>
              <a:buClr>
                <a:schemeClr val="dk1"/>
              </a:buClr>
              <a:buSzPts val="1600"/>
              <a:buFont typeface="Arial"/>
              <a:buNone/>
              <a:defRPr sz="1600" b="1"/>
            </a:lvl6pPr>
            <a:lvl7pPr marL="3200400" lvl="6" indent="-228600" algn="l">
              <a:spcBef>
                <a:spcPts val="320"/>
              </a:spcBef>
              <a:spcAft>
                <a:spcPts val="0"/>
              </a:spcAft>
              <a:buClr>
                <a:schemeClr val="dk1"/>
              </a:buClr>
              <a:buSzPts val="1600"/>
              <a:buFont typeface="Arial"/>
              <a:buNone/>
              <a:defRPr sz="1600" b="1"/>
            </a:lvl7pPr>
            <a:lvl8pPr marL="3657600" lvl="7" indent="-228600" algn="l">
              <a:spcBef>
                <a:spcPts val="320"/>
              </a:spcBef>
              <a:spcAft>
                <a:spcPts val="0"/>
              </a:spcAft>
              <a:buClr>
                <a:schemeClr val="dk1"/>
              </a:buClr>
              <a:buSzPts val="1600"/>
              <a:buFont typeface="Arial"/>
              <a:buNone/>
              <a:defRPr sz="1600" b="1"/>
            </a:lvl8pPr>
            <a:lvl9pPr marL="4114800" lvl="8" indent="-228600" algn="l">
              <a:spcBef>
                <a:spcPts val="320"/>
              </a:spcBef>
              <a:spcAft>
                <a:spcPts val="0"/>
              </a:spcAft>
              <a:buClr>
                <a:schemeClr val="dk1"/>
              </a:buClr>
              <a:buSzPts val="1600"/>
              <a:buFont typeface="Arial"/>
              <a:buNone/>
              <a:defRPr sz="1600" b="1"/>
            </a:lvl9pPr>
          </a:lstStyle>
          <a:p>
            <a:endParaRPr/>
          </a:p>
        </p:txBody>
      </p:sp>
      <p:sp>
        <p:nvSpPr>
          <p:cNvPr id="40" name="Google Shape;40;p47"/>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dk1"/>
              </a:buClr>
              <a:buSzPts val="2400"/>
              <a:buFont typeface="Arial"/>
              <a:buChar char="•"/>
              <a:defRPr sz="2400"/>
            </a:lvl1pPr>
            <a:lvl2pPr marL="914400" lvl="1" indent="-355600" algn="l">
              <a:spcBef>
                <a:spcPts val="400"/>
              </a:spcBef>
              <a:spcAft>
                <a:spcPts val="0"/>
              </a:spcAft>
              <a:buClr>
                <a:schemeClr val="dk1"/>
              </a:buClr>
              <a:buSzPts val="2000"/>
              <a:buFont typeface="Arial"/>
              <a:buChar char="–"/>
              <a:defRPr sz="2000"/>
            </a:lvl2pPr>
            <a:lvl3pPr marL="1371600" lvl="2" indent="-342900" algn="l">
              <a:spcBef>
                <a:spcPts val="360"/>
              </a:spcBef>
              <a:spcAft>
                <a:spcPts val="0"/>
              </a:spcAft>
              <a:buClr>
                <a:schemeClr val="dk1"/>
              </a:buClr>
              <a:buSzPts val="1800"/>
              <a:buFont typeface="Arial"/>
              <a:buChar char="•"/>
              <a:defRPr sz="1800"/>
            </a:lvl3pPr>
            <a:lvl4pPr marL="1828800" lvl="3" indent="-330200" algn="l">
              <a:spcBef>
                <a:spcPts val="320"/>
              </a:spcBef>
              <a:spcAft>
                <a:spcPts val="0"/>
              </a:spcAft>
              <a:buClr>
                <a:schemeClr val="dk1"/>
              </a:buClr>
              <a:buSzPts val="1600"/>
              <a:buFont typeface="Arial"/>
              <a:buChar char="–"/>
              <a:defRPr sz="1600"/>
            </a:lvl4pPr>
            <a:lvl5pPr marL="2286000" lvl="4" indent="-330200" algn="l">
              <a:spcBef>
                <a:spcPts val="320"/>
              </a:spcBef>
              <a:spcAft>
                <a:spcPts val="0"/>
              </a:spcAft>
              <a:buClr>
                <a:schemeClr val="dk1"/>
              </a:buClr>
              <a:buSzPts val="1600"/>
              <a:buFont typeface="Arial"/>
              <a:buChar char="»"/>
              <a:defRPr sz="1600"/>
            </a:lvl5pPr>
            <a:lvl6pPr marL="2743200" lvl="5" indent="-330200" algn="l">
              <a:spcBef>
                <a:spcPts val="320"/>
              </a:spcBef>
              <a:spcAft>
                <a:spcPts val="0"/>
              </a:spcAft>
              <a:buClr>
                <a:schemeClr val="dk1"/>
              </a:buClr>
              <a:buSzPts val="1600"/>
              <a:buFont typeface="Arial"/>
              <a:buChar char="»"/>
              <a:defRPr sz="1600"/>
            </a:lvl6pPr>
            <a:lvl7pPr marL="3200400" lvl="6" indent="-330200" algn="l">
              <a:spcBef>
                <a:spcPts val="320"/>
              </a:spcBef>
              <a:spcAft>
                <a:spcPts val="0"/>
              </a:spcAft>
              <a:buClr>
                <a:schemeClr val="dk1"/>
              </a:buClr>
              <a:buSzPts val="1600"/>
              <a:buFont typeface="Arial"/>
              <a:buChar char="»"/>
              <a:defRPr sz="1600"/>
            </a:lvl7pPr>
            <a:lvl8pPr marL="3657600" lvl="7" indent="-330200" algn="l">
              <a:spcBef>
                <a:spcPts val="320"/>
              </a:spcBef>
              <a:spcAft>
                <a:spcPts val="0"/>
              </a:spcAft>
              <a:buClr>
                <a:schemeClr val="dk1"/>
              </a:buClr>
              <a:buSzPts val="1600"/>
              <a:buFont typeface="Arial"/>
              <a:buChar char="»"/>
              <a:defRPr sz="1600"/>
            </a:lvl8pPr>
            <a:lvl9pPr marL="4114800" lvl="8" indent="-330200" algn="l">
              <a:spcBef>
                <a:spcPts val="320"/>
              </a:spcBef>
              <a:spcAft>
                <a:spcPts val="0"/>
              </a:spcAft>
              <a:buClr>
                <a:schemeClr val="dk1"/>
              </a:buClr>
              <a:buSzPts val="1600"/>
              <a:buFont typeface="Arial"/>
              <a:buChar char="»"/>
              <a:defRPr sz="1600"/>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Leer" type="blank">
  <p:cSld name="BLANK">
    <p:spTree>
      <p:nvGrpSpPr>
        <p:cNvPr id="1" name="Shape 41"/>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Inhalt mit Überschrift" type="objTx">
  <p:cSld name="OBJECT_WITH_CAPTION_TEXT">
    <p:spTree>
      <p:nvGrpSpPr>
        <p:cNvPr id="1" name="Shape 42"/>
        <p:cNvGrpSpPr/>
        <p:nvPr/>
      </p:nvGrpSpPr>
      <p:grpSpPr>
        <a:xfrm>
          <a:off x="0" y="0"/>
          <a:ext cx="0" cy="0"/>
          <a:chOff x="0" y="0"/>
          <a:chExt cx="0" cy="0"/>
        </a:xfrm>
      </p:grpSpPr>
      <p:sp>
        <p:nvSpPr>
          <p:cNvPr id="43" name="Google Shape;43;p49"/>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49"/>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Autofit/>
          </a:bodyPr>
          <a:lstStyle>
            <a:lvl1pPr marL="457200" lvl="0" indent="-431800" algn="l">
              <a:spcBef>
                <a:spcPts val="640"/>
              </a:spcBef>
              <a:spcAft>
                <a:spcPts val="0"/>
              </a:spcAft>
              <a:buClr>
                <a:schemeClr val="dk1"/>
              </a:buClr>
              <a:buSzPts val="3200"/>
              <a:buFont typeface="Arial"/>
              <a:buChar char="•"/>
              <a:defRPr sz="3200"/>
            </a:lvl1pPr>
            <a:lvl2pPr marL="914400" lvl="1" indent="-406400" algn="l">
              <a:spcBef>
                <a:spcPts val="560"/>
              </a:spcBef>
              <a:spcAft>
                <a:spcPts val="0"/>
              </a:spcAft>
              <a:buClr>
                <a:schemeClr val="dk1"/>
              </a:buClr>
              <a:buSzPts val="2800"/>
              <a:buFont typeface="Arial"/>
              <a:buChar char="–"/>
              <a:defRPr sz="2800"/>
            </a:lvl2pPr>
            <a:lvl3pPr marL="1371600" lvl="2" indent="-381000" algn="l">
              <a:spcBef>
                <a:spcPts val="480"/>
              </a:spcBef>
              <a:spcAft>
                <a:spcPts val="0"/>
              </a:spcAft>
              <a:buClr>
                <a:schemeClr val="dk1"/>
              </a:buClr>
              <a:buSzPts val="2400"/>
              <a:buFont typeface="Arial"/>
              <a:buChar char="•"/>
              <a:defRPr sz="2400"/>
            </a:lvl3pPr>
            <a:lvl4pPr marL="1828800" lvl="3" indent="-355600" algn="l">
              <a:spcBef>
                <a:spcPts val="400"/>
              </a:spcBef>
              <a:spcAft>
                <a:spcPts val="0"/>
              </a:spcAft>
              <a:buClr>
                <a:schemeClr val="dk1"/>
              </a:buClr>
              <a:buSzPts val="2000"/>
              <a:buFont typeface="Arial"/>
              <a:buChar char="–"/>
              <a:defRPr sz="2000"/>
            </a:lvl4pPr>
            <a:lvl5pPr marL="2286000" lvl="4" indent="-355600" algn="l">
              <a:spcBef>
                <a:spcPts val="400"/>
              </a:spcBef>
              <a:spcAft>
                <a:spcPts val="0"/>
              </a:spcAft>
              <a:buClr>
                <a:schemeClr val="dk1"/>
              </a:buClr>
              <a:buSzPts val="2000"/>
              <a:buFont typeface="Arial"/>
              <a:buChar char="»"/>
              <a:defRPr sz="2000"/>
            </a:lvl5pPr>
            <a:lvl6pPr marL="2743200" lvl="5" indent="-355600" algn="l">
              <a:spcBef>
                <a:spcPts val="400"/>
              </a:spcBef>
              <a:spcAft>
                <a:spcPts val="0"/>
              </a:spcAft>
              <a:buClr>
                <a:schemeClr val="dk1"/>
              </a:buClr>
              <a:buSzPts val="2000"/>
              <a:buFont typeface="Arial"/>
              <a:buChar char="»"/>
              <a:defRPr sz="2000"/>
            </a:lvl6pPr>
            <a:lvl7pPr marL="3200400" lvl="6" indent="-355600" algn="l">
              <a:spcBef>
                <a:spcPts val="400"/>
              </a:spcBef>
              <a:spcAft>
                <a:spcPts val="0"/>
              </a:spcAft>
              <a:buClr>
                <a:schemeClr val="dk1"/>
              </a:buClr>
              <a:buSzPts val="2000"/>
              <a:buFont typeface="Arial"/>
              <a:buChar char="»"/>
              <a:defRPr sz="2000"/>
            </a:lvl7pPr>
            <a:lvl8pPr marL="3657600" lvl="7" indent="-355600" algn="l">
              <a:spcBef>
                <a:spcPts val="400"/>
              </a:spcBef>
              <a:spcAft>
                <a:spcPts val="0"/>
              </a:spcAft>
              <a:buClr>
                <a:schemeClr val="dk1"/>
              </a:buClr>
              <a:buSzPts val="2000"/>
              <a:buFont typeface="Arial"/>
              <a:buChar char="»"/>
              <a:defRPr sz="2000"/>
            </a:lvl8pPr>
            <a:lvl9pPr marL="4114800" lvl="8" indent="-355600" algn="l">
              <a:spcBef>
                <a:spcPts val="400"/>
              </a:spcBef>
              <a:spcAft>
                <a:spcPts val="0"/>
              </a:spcAft>
              <a:buClr>
                <a:schemeClr val="dk1"/>
              </a:buClr>
              <a:buSzPts val="2000"/>
              <a:buFont typeface="Arial"/>
              <a:buChar char="»"/>
              <a:defRPr sz="2000"/>
            </a:lvl9pPr>
          </a:lstStyle>
          <a:p>
            <a:endParaRPr/>
          </a:p>
        </p:txBody>
      </p:sp>
      <p:sp>
        <p:nvSpPr>
          <p:cNvPr id="45" name="Google Shape;45;p49"/>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Clr>
                <a:schemeClr val="dk1"/>
              </a:buClr>
              <a:buSzPts val="1400"/>
              <a:buFont typeface="Arial"/>
              <a:buNone/>
              <a:defRPr sz="1400"/>
            </a:lvl1pPr>
            <a:lvl2pPr marL="914400" lvl="1" indent="-228600" algn="l">
              <a:spcBef>
                <a:spcPts val="240"/>
              </a:spcBef>
              <a:spcAft>
                <a:spcPts val="0"/>
              </a:spcAft>
              <a:buClr>
                <a:schemeClr val="dk1"/>
              </a:buClr>
              <a:buSzPts val="1200"/>
              <a:buFont typeface="Arial"/>
              <a:buNone/>
              <a:defRPr sz="1200"/>
            </a:lvl2pPr>
            <a:lvl3pPr marL="1371600" lvl="2" indent="-228600" algn="l">
              <a:spcBef>
                <a:spcPts val="200"/>
              </a:spcBef>
              <a:spcAft>
                <a:spcPts val="0"/>
              </a:spcAft>
              <a:buClr>
                <a:schemeClr val="dk1"/>
              </a:buClr>
              <a:buSzPts val="1000"/>
              <a:buFont typeface="Arial"/>
              <a:buNone/>
              <a:defRPr sz="1000"/>
            </a:lvl3pPr>
            <a:lvl4pPr marL="1828800" lvl="3" indent="-228600" algn="l">
              <a:spcBef>
                <a:spcPts val="180"/>
              </a:spcBef>
              <a:spcAft>
                <a:spcPts val="0"/>
              </a:spcAft>
              <a:buClr>
                <a:schemeClr val="dk1"/>
              </a:buClr>
              <a:buSzPts val="900"/>
              <a:buFont typeface="Arial"/>
              <a:buNone/>
              <a:defRPr sz="900"/>
            </a:lvl4pPr>
            <a:lvl5pPr marL="2286000" lvl="4" indent="-228600" algn="l">
              <a:spcBef>
                <a:spcPts val="180"/>
              </a:spcBef>
              <a:spcAft>
                <a:spcPts val="0"/>
              </a:spcAft>
              <a:buClr>
                <a:schemeClr val="dk1"/>
              </a:buClr>
              <a:buSzPts val="900"/>
              <a:buFont typeface="Arial"/>
              <a:buNone/>
              <a:defRPr sz="900"/>
            </a:lvl5pPr>
            <a:lvl6pPr marL="2743200" lvl="5" indent="-228600" algn="l">
              <a:spcBef>
                <a:spcPts val="180"/>
              </a:spcBef>
              <a:spcAft>
                <a:spcPts val="0"/>
              </a:spcAft>
              <a:buClr>
                <a:schemeClr val="dk1"/>
              </a:buClr>
              <a:buSzPts val="900"/>
              <a:buFont typeface="Arial"/>
              <a:buNone/>
              <a:defRPr sz="900"/>
            </a:lvl6pPr>
            <a:lvl7pPr marL="3200400" lvl="6" indent="-228600" algn="l">
              <a:spcBef>
                <a:spcPts val="180"/>
              </a:spcBef>
              <a:spcAft>
                <a:spcPts val="0"/>
              </a:spcAft>
              <a:buClr>
                <a:schemeClr val="dk1"/>
              </a:buClr>
              <a:buSzPts val="900"/>
              <a:buFont typeface="Arial"/>
              <a:buNone/>
              <a:defRPr sz="900"/>
            </a:lvl7pPr>
            <a:lvl8pPr marL="3657600" lvl="7" indent="-228600" algn="l">
              <a:spcBef>
                <a:spcPts val="180"/>
              </a:spcBef>
              <a:spcAft>
                <a:spcPts val="0"/>
              </a:spcAft>
              <a:buClr>
                <a:schemeClr val="dk1"/>
              </a:buClr>
              <a:buSzPts val="900"/>
              <a:buFont typeface="Arial"/>
              <a:buNone/>
              <a:defRPr sz="900"/>
            </a:lvl8pPr>
            <a:lvl9pPr marL="4114800" lvl="8" indent="-228600" algn="l">
              <a:spcBef>
                <a:spcPts val="180"/>
              </a:spcBef>
              <a:spcAft>
                <a:spcPts val="0"/>
              </a:spcAft>
              <a:buClr>
                <a:schemeClr val="dk1"/>
              </a:buClr>
              <a:buSzPts val="900"/>
              <a:buFont typeface="Arial"/>
              <a:buNone/>
              <a:defRPr sz="900"/>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ld mit Überschrift" type="picTx">
  <p:cSld name="PICTURE_WITH_CAPTION_TEXT">
    <p:spTree>
      <p:nvGrpSpPr>
        <p:cNvPr id="1" name="Shape 46"/>
        <p:cNvGrpSpPr/>
        <p:nvPr/>
      </p:nvGrpSpPr>
      <p:grpSpPr>
        <a:xfrm>
          <a:off x="0" y="0"/>
          <a:ext cx="0" cy="0"/>
          <a:chOff x="0" y="0"/>
          <a:chExt cx="0" cy="0"/>
        </a:xfrm>
      </p:grpSpPr>
      <p:sp>
        <p:nvSpPr>
          <p:cNvPr id="47" name="Google Shape;47;p50"/>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50"/>
          <p:cNvSpPr>
            <a:spLocks noGrp="1"/>
          </p:cNvSpPr>
          <p:nvPr>
            <p:ph type="pic" idx="2"/>
          </p:nvPr>
        </p:nvSpPr>
        <p:spPr>
          <a:xfrm>
            <a:off x="1792288" y="612775"/>
            <a:ext cx="5486400" cy="4114800"/>
          </a:xfrm>
          <a:prstGeom prst="rect">
            <a:avLst/>
          </a:prstGeom>
          <a:noFill/>
          <a:ln>
            <a:noFill/>
          </a:ln>
        </p:spPr>
      </p:sp>
      <p:sp>
        <p:nvSpPr>
          <p:cNvPr id="49" name="Google Shape;49;p50"/>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Clr>
                <a:schemeClr val="dk1"/>
              </a:buClr>
              <a:buSzPts val="1400"/>
              <a:buFont typeface="Arial"/>
              <a:buNone/>
              <a:defRPr sz="1400"/>
            </a:lvl1pPr>
            <a:lvl2pPr marL="914400" lvl="1" indent="-228600" algn="l">
              <a:spcBef>
                <a:spcPts val="240"/>
              </a:spcBef>
              <a:spcAft>
                <a:spcPts val="0"/>
              </a:spcAft>
              <a:buClr>
                <a:schemeClr val="dk1"/>
              </a:buClr>
              <a:buSzPts val="1200"/>
              <a:buFont typeface="Arial"/>
              <a:buNone/>
              <a:defRPr sz="1200"/>
            </a:lvl2pPr>
            <a:lvl3pPr marL="1371600" lvl="2" indent="-228600" algn="l">
              <a:spcBef>
                <a:spcPts val="200"/>
              </a:spcBef>
              <a:spcAft>
                <a:spcPts val="0"/>
              </a:spcAft>
              <a:buClr>
                <a:schemeClr val="dk1"/>
              </a:buClr>
              <a:buSzPts val="1000"/>
              <a:buFont typeface="Arial"/>
              <a:buNone/>
              <a:defRPr sz="1000"/>
            </a:lvl3pPr>
            <a:lvl4pPr marL="1828800" lvl="3" indent="-228600" algn="l">
              <a:spcBef>
                <a:spcPts val="180"/>
              </a:spcBef>
              <a:spcAft>
                <a:spcPts val="0"/>
              </a:spcAft>
              <a:buClr>
                <a:schemeClr val="dk1"/>
              </a:buClr>
              <a:buSzPts val="900"/>
              <a:buFont typeface="Arial"/>
              <a:buNone/>
              <a:defRPr sz="900"/>
            </a:lvl4pPr>
            <a:lvl5pPr marL="2286000" lvl="4" indent="-228600" algn="l">
              <a:spcBef>
                <a:spcPts val="180"/>
              </a:spcBef>
              <a:spcAft>
                <a:spcPts val="0"/>
              </a:spcAft>
              <a:buClr>
                <a:schemeClr val="dk1"/>
              </a:buClr>
              <a:buSzPts val="900"/>
              <a:buFont typeface="Arial"/>
              <a:buNone/>
              <a:defRPr sz="900"/>
            </a:lvl5pPr>
            <a:lvl6pPr marL="2743200" lvl="5" indent="-228600" algn="l">
              <a:spcBef>
                <a:spcPts val="180"/>
              </a:spcBef>
              <a:spcAft>
                <a:spcPts val="0"/>
              </a:spcAft>
              <a:buClr>
                <a:schemeClr val="dk1"/>
              </a:buClr>
              <a:buSzPts val="900"/>
              <a:buFont typeface="Arial"/>
              <a:buNone/>
              <a:defRPr sz="900"/>
            </a:lvl6pPr>
            <a:lvl7pPr marL="3200400" lvl="6" indent="-228600" algn="l">
              <a:spcBef>
                <a:spcPts val="180"/>
              </a:spcBef>
              <a:spcAft>
                <a:spcPts val="0"/>
              </a:spcAft>
              <a:buClr>
                <a:schemeClr val="dk1"/>
              </a:buClr>
              <a:buSzPts val="900"/>
              <a:buFont typeface="Arial"/>
              <a:buNone/>
              <a:defRPr sz="900"/>
            </a:lvl7pPr>
            <a:lvl8pPr marL="3657600" lvl="7" indent="-228600" algn="l">
              <a:spcBef>
                <a:spcPts val="180"/>
              </a:spcBef>
              <a:spcAft>
                <a:spcPts val="0"/>
              </a:spcAft>
              <a:buClr>
                <a:schemeClr val="dk1"/>
              </a:buClr>
              <a:buSzPts val="900"/>
              <a:buFont typeface="Arial"/>
              <a:buNone/>
              <a:defRPr sz="900"/>
            </a:lvl8pPr>
            <a:lvl9pPr marL="4114800" lvl="8" indent="-228600" algn="l">
              <a:spcBef>
                <a:spcPts val="180"/>
              </a:spcBef>
              <a:spcAft>
                <a:spcPts val="0"/>
              </a:spcAft>
              <a:buClr>
                <a:schemeClr val="dk1"/>
              </a:buClr>
              <a:buSzPts val="900"/>
              <a:buFont typeface="Arial"/>
              <a:buNone/>
              <a:defRPr sz="900"/>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el und vertikaler Text" type="vertTx">
  <p:cSld name="VERTICAL_TEXT">
    <p:spTree>
      <p:nvGrpSpPr>
        <p:cNvPr id="1" name="Shape 50"/>
        <p:cNvGrpSpPr/>
        <p:nvPr/>
      </p:nvGrpSpPr>
      <p:grpSpPr>
        <a:xfrm>
          <a:off x="0" y="0"/>
          <a:ext cx="0" cy="0"/>
          <a:chOff x="0" y="0"/>
          <a:chExt cx="0" cy="0"/>
        </a:xfrm>
      </p:grpSpPr>
      <p:sp>
        <p:nvSpPr>
          <p:cNvPr id="51" name="Google Shape;51;p51"/>
          <p:cNvSpPr txBox="1">
            <a:spLocks noGrp="1"/>
          </p:cNvSpPr>
          <p:nvPr>
            <p:ph type="title"/>
          </p:nvPr>
        </p:nvSpPr>
        <p:spPr>
          <a:xfrm>
            <a:off x="685800" y="381000"/>
            <a:ext cx="7772400" cy="11430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51"/>
          <p:cNvSpPr txBox="1">
            <a:spLocks noGrp="1"/>
          </p:cNvSpPr>
          <p:nvPr>
            <p:ph type="body" idx="1"/>
          </p:nvPr>
        </p:nvSpPr>
        <p:spPr>
          <a:xfrm rot="5400000">
            <a:off x="2743200" y="-76200"/>
            <a:ext cx="3657600" cy="77724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kaler Titel und Text" type="vertTitleAndTx">
  <p:cSld name="VERTICAL_TITLE_AND_VERTICAL_TEXT">
    <p:spTree>
      <p:nvGrpSpPr>
        <p:cNvPr id="1" name="Shape 53"/>
        <p:cNvGrpSpPr/>
        <p:nvPr/>
      </p:nvGrpSpPr>
      <p:grpSpPr>
        <a:xfrm>
          <a:off x="0" y="0"/>
          <a:ext cx="0" cy="0"/>
          <a:chOff x="0" y="0"/>
          <a:chExt cx="0" cy="0"/>
        </a:xfrm>
      </p:grpSpPr>
      <p:sp>
        <p:nvSpPr>
          <p:cNvPr id="54" name="Google Shape;54;p52"/>
          <p:cNvSpPr txBox="1">
            <a:spLocks noGrp="1"/>
          </p:cNvSpPr>
          <p:nvPr>
            <p:ph type="title"/>
          </p:nvPr>
        </p:nvSpPr>
        <p:spPr>
          <a:xfrm rot="5400000">
            <a:off x="4857750" y="2038350"/>
            <a:ext cx="5257800" cy="1943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 name="Google Shape;55;p52"/>
          <p:cNvSpPr txBox="1">
            <a:spLocks noGrp="1"/>
          </p:cNvSpPr>
          <p:nvPr>
            <p:ph type="body" idx="1"/>
          </p:nvPr>
        </p:nvSpPr>
        <p:spPr>
          <a:xfrm rot="5400000">
            <a:off x="895350" y="171450"/>
            <a:ext cx="5257800" cy="56769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41"/>
          <p:cNvSpPr txBox="1">
            <a:spLocks noGrp="1"/>
          </p:cNvSpPr>
          <p:nvPr>
            <p:ph type="title"/>
          </p:nvPr>
        </p:nvSpPr>
        <p:spPr>
          <a:xfrm>
            <a:off x="685800" y="381000"/>
            <a:ext cx="7772400" cy="11430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3600" b="1" i="0" u="none" strike="noStrike" cap="none">
                <a:solidFill>
                  <a:schemeClr val="dk2"/>
                </a:solidFill>
                <a:latin typeface="Arial"/>
                <a:ea typeface="Arial"/>
                <a:cs typeface="Arial"/>
                <a:sym typeface="Arial"/>
              </a:defRPr>
            </a:lvl1pPr>
            <a:lvl2pPr marR="0" lvl="1" algn="l" rtl="0">
              <a:spcBef>
                <a:spcPts val="0"/>
              </a:spcBef>
              <a:spcAft>
                <a:spcPts val="0"/>
              </a:spcAft>
              <a:buSzPts val="1400"/>
              <a:buNone/>
              <a:defRPr sz="3600" b="1" i="0" u="none" strike="noStrike" cap="none">
                <a:solidFill>
                  <a:schemeClr val="dk2"/>
                </a:solidFill>
                <a:latin typeface="Arial"/>
                <a:ea typeface="Arial"/>
                <a:cs typeface="Arial"/>
                <a:sym typeface="Arial"/>
              </a:defRPr>
            </a:lvl2pPr>
            <a:lvl3pPr marR="0" lvl="2" algn="l" rtl="0">
              <a:spcBef>
                <a:spcPts val="0"/>
              </a:spcBef>
              <a:spcAft>
                <a:spcPts val="0"/>
              </a:spcAft>
              <a:buSzPts val="1400"/>
              <a:buNone/>
              <a:defRPr sz="3600" b="1" i="0" u="none" strike="noStrike" cap="none">
                <a:solidFill>
                  <a:schemeClr val="dk2"/>
                </a:solidFill>
                <a:latin typeface="Arial"/>
                <a:ea typeface="Arial"/>
                <a:cs typeface="Arial"/>
                <a:sym typeface="Arial"/>
              </a:defRPr>
            </a:lvl3pPr>
            <a:lvl4pPr marR="0" lvl="3" algn="l" rtl="0">
              <a:spcBef>
                <a:spcPts val="0"/>
              </a:spcBef>
              <a:spcAft>
                <a:spcPts val="0"/>
              </a:spcAft>
              <a:buSzPts val="1400"/>
              <a:buNone/>
              <a:defRPr sz="3600" b="1" i="0" u="none" strike="noStrike" cap="none">
                <a:solidFill>
                  <a:schemeClr val="dk2"/>
                </a:solidFill>
                <a:latin typeface="Arial"/>
                <a:ea typeface="Arial"/>
                <a:cs typeface="Arial"/>
                <a:sym typeface="Arial"/>
              </a:defRPr>
            </a:lvl4pPr>
            <a:lvl5pPr marR="0" lvl="4" algn="l" rtl="0">
              <a:spcBef>
                <a:spcPts val="0"/>
              </a:spcBef>
              <a:spcAft>
                <a:spcPts val="0"/>
              </a:spcAft>
              <a:buSzPts val="1400"/>
              <a:buNone/>
              <a:defRPr sz="3600" b="1" i="0" u="none" strike="noStrike" cap="none">
                <a:solidFill>
                  <a:schemeClr val="dk2"/>
                </a:solidFill>
                <a:latin typeface="Arial"/>
                <a:ea typeface="Arial"/>
                <a:cs typeface="Arial"/>
                <a:sym typeface="Arial"/>
              </a:defRPr>
            </a:lvl5pPr>
            <a:lvl6pPr marR="0" lvl="5" algn="l" rtl="0">
              <a:spcBef>
                <a:spcPts val="0"/>
              </a:spcBef>
              <a:spcAft>
                <a:spcPts val="0"/>
              </a:spcAft>
              <a:buSzPts val="1400"/>
              <a:buNone/>
              <a:defRPr sz="3600" b="1" i="0" u="none" strike="noStrike" cap="none">
                <a:solidFill>
                  <a:schemeClr val="dk2"/>
                </a:solidFill>
                <a:latin typeface="Arial"/>
                <a:ea typeface="Arial"/>
                <a:cs typeface="Arial"/>
                <a:sym typeface="Arial"/>
              </a:defRPr>
            </a:lvl6pPr>
            <a:lvl7pPr marR="0" lvl="6" algn="l" rtl="0">
              <a:spcBef>
                <a:spcPts val="0"/>
              </a:spcBef>
              <a:spcAft>
                <a:spcPts val="0"/>
              </a:spcAft>
              <a:buSzPts val="1400"/>
              <a:buNone/>
              <a:defRPr sz="3600" b="1" i="0" u="none" strike="noStrike" cap="none">
                <a:solidFill>
                  <a:schemeClr val="dk2"/>
                </a:solidFill>
                <a:latin typeface="Arial"/>
                <a:ea typeface="Arial"/>
                <a:cs typeface="Arial"/>
                <a:sym typeface="Arial"/>
              </a:defRPr>
            </a:lvl7pPr>
            <a:lvl8pPr marR="0" lvl="7" algn="l" rtl="0">
              <a:spcBef>
                <a:spcPts val="0"/>
              </a:spcBef>
              <a:spcAft>
                <a:spcPts val="0"/>
              </a:spcAft>
              <a:buSzPts val="1400"/>
              <a:buNone/>
              <a:defRPr sz="3600" b="1" i="0" u="none" strike="noStrike" cap="none">
                <a:solidFill>
                  <a:schemeClr val="dk2"/>
                </a:solidFill>
                <a:latin typeface="Arial"/>
                <a:ea typeface="Arial"/>
                <a:cs typeface="Arial"/>
                <a:sym typeface="Arial"/>
              </a:defRPr>
            </a:lvl8pPr>
            <a:lvl9pPr marR="0" lvl="8" algn="l" rtl="0">
              <a:spcBef>
                <a:spcPts val="0"/>
              </a:spcBef>
              <a:spcAft>
                <a:spcPts val="0"/>
              </a:spcAft>
              <a:buSzPts val="1400"/>
              <a:buNone/>
              <a:defRPr sz="3600" b="1" i="0" u="none" strike="noStrike" cap="none">
                <a:solidFill>
                  <a:schemeClr val="dk2"/>
                </a:solidFill>
                <a:latin typeface="Arial"/>
                <a:ea typeface="Arial"/>
                <a:cs typeface="Arial"/>
                <a:sym typeface="Arial"/>
              </a:defRPr>
            </a:lvl9pPr>
          </a:lstStyle>
          <a:p>
            <a:endParaRPr/>
          </a:p>
        </p:txBody>
      </p:sp>
      <p:sp>
        <p:nvSpPr>
          <p:cNvPr id="11" name="Google Shape;11;p41"/>
          <p:cNvSpPr txBox="1">
            <a:spLocks noGrp="1"/>
          </p:cNvSpPr>
          <p:nvPr>
            <p:ph type="body" idx="1"/>
          </p:nvPr>
        </p:nvSpPr>
        <p:spPr>
          <a:xfrm>
            <a:off x="685800" y="1981200"/>
            <a:ext cx="7772400" cy="3657600"/>
          </a:xfrm>
          <a:prstGeom prst="rect">
            <a:avLst/>
          </a:prstGeom>
          <a:noFill/>
          <a:ln>
            <a:noFill/>
          </a:ln>
        </p:spPr>
        <p:txBody>
          <a:bodyPr spcFirstLastPara="1" wrap="square" lIns="91425" tIns="45700" rIns="91425" bIns="45700" anchor="t" anchorCtr="0">
            <a:no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2" name="Google Shape;12;p41"/>
          <p:cNvSpPr txBox="1">
            <a:spLocks noGrp="1"/>
          </p:cNvSpPr>
          <p:nvPr>
            <p:ph type="dt" idx="10"/>
          </p:nvPr>
        </p:nvSpPr>
        <p:spPr>
          <a:xfrm>
            <a:off x="685800" y="6248400"/>
            <a:ext cx="19050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400" b="0" i="0" u="none" strike="noStrike" cap="none">
                <a:solidFill>
                  <a:schemeClr val="dk1"/>
                </a:solidFill>
                <a:latin typeface="Times New Roman"/>
                <a:ea typeface="Times New Roman"/>
                <a:cs typeface="Times New Roman"/>
                <a:sym typeface="Times New Roman"/>
              </a:defRPr>
            </a:lvl1pPr>
            <a:lvl2pPr marR="0" lvl="1" algn="ctr"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2pPr>
            <a:lvl3pPr marR="0" lvl="2" algn="ctr"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3pPr>
            <a:lvl4pPr marR="0" lvl="3" algn="ctr"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4pPr>
            <a:lvl5pPr marR="0" lvl="4" algn="ctr"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5pPr>
            <a:lvl6pPr marR="0" lvl="5"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6pPr>
            <a:lvl7pPr marR="0" lvl="6"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7pPr>
            <a:lvl8pPr marR="0" lvl="7"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8pPr>
            <a:lvl9pPr marR="0" lvl="8"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13" name="Google Shape;13;p41"/>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marR="0" lvl="0" algn="ctr" rtl="0">
              <a:spcBef>
                <a:spcPts val="0"/>
              </a:spcBef>
              <a:spcAft>
                <a:spcPts val="0"/>
              </a:spcAft>
              <a:buSzPts val="1400"/>
              <a:buNone/>
              <a:defRPr sz="1400" b="0" i="0" u="none" strike="noStrike" cap="none">
                <a:solidFill>
                  <a:schemeClr val="dk1"/>
                </a:solidFill>
                <a:latin typeface="Times New Roman"/>
                <a:ea typeface="Times New Roman"/>
                <a:cs typeface="Times New Roman"/>
                <a:sym typeface="Times New Roman"/>
              </a:defRPr>
            </a:lvl1pPr>
            <a:lvl2pPr marR="0" lvl="1" algn="ctr"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2pPr>
            <a:lvl3pPr marR="0" lvl="2" algn="ctr"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3pPr>
            <a:lvl4pPr marR="0" lvl="3" algn="ctr"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4pPr>
            <a:lvl5pPr marR="0" lvl="4" algn="ctr"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5pPr>
            <a:lvl6pPr marR="0" lvl="5"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6pPr>
            <a:lvl7pPr marR="0" lvl="6"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7pPr>
            <a:lvl8pPr marR="0" lvl="7"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8pPr>
            <a:lvl9pPr marR="0" lvl="8"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14" name="Google Shape;14;p41"/>
          <p:cNvSpPr txBox="1">
            <a:spLocks noGrp="1"/>
          </p:cNvSpPr>
          <p:nvPr>
            <p:ph type="sldNum" idx="12"/>
          </p:nvPr>
        </p:nvSpPr>
        <p:spPr>
          <a:xfrm>
            <a:off x="6553200" y="6248400"/>
            <a:ext cx="1905000" cy="457200"/>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spcAft>
                <a:spcPts val="0"/>
              </a:spcAft>
              <a:buNone/>
              <a:defRPr sz="1400" b="0" i="0" u="none" strike="noStrike" cap="none">
                <a:solidFill>
                  <a:schemeClr val="dk1"/>
                </a:solidFill>
                <a:latin typeface="Times New Roman"/>
                <a:ea typeface="Times New Roman"/>
                <a:cs typeface="Times New Roman"/>
                <a:sym typeface="Times New Roman"/>
              </a:defRPr>
            </a:lvl1pPr>
            <a:lvl2pPr marL="0" marR="0" lvl="1" indent="0" algn="r" rtl="0">
              <a:spcBef>
                <a:spcPts val="0"/>
              </a:spcBef>
              <a:spcAft>
                <a:spcPts val="0"/>
              </a:spcAft>
              <a:buNone/>
              <a:defRPr sz="1400" b="0" i="0" u="none" strike="noStrike" cap="none">
                <a:solidFill>
                  <a:schemeClr val="dk1"/>
                </a:solidFill>
                <a:latin typeface="Times New Roman"/>
                <a:ea typeface="Times New Roman"/>
                <a:cs typeface="Times New Roman"/>
                <a:sym typeface="Times New Roman"/>
              </a:defRPr>
            </a:lvl2pPr>
            <a:lvl3pPr marL="0" marR="0" lvl="2" indent="0" algn="r" rtl="0">
              <a:spcBef>
                <a:spcPts val="0"/>
              </a:spcBef>
              <a:spcAft>
                <a:spcPts val="0"/>
              </a:spcAft>
              <a:buNone/>
              <a:defRPr sz="1400" b="0" i="0" u="none" strike="noStrike" cap="none">
                <a:solidFill>
                  <a:schemeClr val="dk1"/>
                </a:solidFill>
                <a:latin typeface="Times New Roman"/>
                <a:ea typeface="Times New Roman"/>
                <a:cs typeface="Times New Roman"/>
                <a:sym typeface="Times New Roman"/>
              </a:defRPr>
            </a:lvl3pPr>
            <a:lvl4pPr marL="0" marR="0" lvl="3" indent="0" algn="r" rtl="0">
              <a:spcBef>
                <a:spcPts val="0"/>
              </a:spcBef>
              <a:spcAft>
                <a:spcPts val="0"/>
              </a:spcAft>
              <a:buNone/>
              <a:defRPr sz="1400" b="0" i="0" u="none" strike="noStrike" cap="none">
                <a:solidFill>
                  <a:schemeClr val="dk1"/>
                </a:solidFill>
                <a:latin typeface="Times New Roman"/>
                <a:ea typeface="Times New Roman"/>
                <a:cs typeface="Times New Roman"/>
                <a:sym typeface="Times New Roman"/>
              </a:defRPr>
            </a:lvl4pPr>
            <a:lvl5pPr marL="0" marR="0" lvl="4" indent="0" algn="r" rtl="0">
              <a:spcBef>
                <a:spcPts val="0"/>
              </a:spcBef>
              <a:spcAft>
                <a:spcPts val="0"/>
              </a:spcAft>
              <a:buNone/>
              <a:defRPr sz="1400" b="0" i="0" u="none" strike="noStrike" cap="none">
                <a:solidFill>
                  <a:schemeClr val="dk1"/>
                </a:solidFill>
                <a:latin typeface="Times New Roman"/>
                <a:ea typeface="Times New Roman"/>
                <a:cs typeface="Times New Roman"/>
                <a:sym typeface="Times New Roman"/>
              </a:defRPr>
            </a:lvl5pPr>
            <a:lvl6pPr marL="0" marR="0" lvl="5" indent="0" algn="r" rtl="0">
              <a:spcBef>
                <a:spcPts val="0"/>
              </a:spcBef>
              <a:spcAft>
                <a:spcPts val="0"/>
              </a:spcAft>
              <a:buNone/>
              <a:defRPr sz="1400" b="0" i="0" u="none" strike="noStrike" cap="none">
                <a:solidFill>
                  <a:schemeClr val="dk1"/>
                </a:solidFill>
                <a:latin typeface="Times New Roman"/>
                <a:ea typeface="Times New Roman"/>
                <a:cs typeface="Times New Roman"/>
                <a:sym typeface="Times New Roman"/>
              </a:defRPr>
            </a:lvl6pPr>
            <a:lvl7pPr marL="0" marR="0" lvl="6" indent="0" algn="r" rtl="0">
              <a:spcBef>
                <a:spcPts val="0"/>
              </a:spcBef>
              <a:spcAft>
                <a:spcPts val="0"/>
              </a:spcAft>
              <a:buNone/>
              <a:defRPr sz="1400" b="0" i="0" u="none" strike="noStrike" cap="none">
                <a:solidFill>
                  <a:schemeClr val="dk1"/>
                </a:solidFill>
                <a:latin typeface="Times New Roman"/>
                <a:ea typeface="Times New Roman"/>
                <a:cs typeface="Times New Roman"/>
                <a:sym typeface="Times New Roman"/>
              </a:defRPr>
            </a:lvl7pPr>
            <a:lvl8pPr marL="0" marR="0" lvl="7" indent="0" algn="r" rtl="0">
              <a:spcBef>
                <a:spcPts val="0"/>
              </a:spcBef>
              <a:spcAft>
                <a:spcPts val="0"/>
              </a:spcAft>
              <a:buNone/>
              <a:defRPr sz="1400" b="0" i="0" u="none" strike="noStrike" cap="none">
                <a:solidFill>
                  <a:schemeClr val="dk1"/>
                </a:solidFill>
                <a:latin typeface="Times New Roman"/>
                <a:ea typeface="Times New Roman"/>
                <a:cs typeface="Times New Roman"/>
                <a:sym typeface="Times New Roman"/>
              </a:defRPr>
            </a:lvl8pPr>
            <a:lvl9pPr marL="0" marR="0" lvl="8" indent="0" algn="r" rtl="0">
              <a:spcBef>
                <a:spcPts val="0"/>
              </a:spcBef>
              <a:spcAft>
                <a:spcPts val="0"/>
              </a:spcAft>
              <a:buNone/>
              <a:defRPr sz="1400" b="0" i="0" u="none" strike="noStrike" cap="none">
                <a:solidFill>
                  <a:schemeClr val="dk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a:t>
            </a:fld>
            <a:endParaRPr/>
          </a:p>
        </p:txBody>
      </p:sp>
      <p:sp>
        <p:nvSpPr>
          <p:cNvPr id="15" name="Google Shape;15;p41"/>
          <p:cNvSpPr/>
          <p:nvPr/>
        </p:nvSpPr>
        <p:spPr>
          <a:xfrm>
            <a:off x="-247650" y="1657350"/>
            <a:ext cx="9639300" cy="35433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b="0" i="0" u="none" strike="noStrike" cap="none">
              <a:solidFill>
                <a:schemeClr val="dk1"/>
              </a:solidFill>
              <a:latin typeface="Times New Roman"/>
              <a:ea typeface="Times New Roman"/>
              <a:cs typeface="Times New Roman"/>
              <a:sym typeface="Times New Roman"/>
            </a:endParaRPr>
          </a:p>
        </p:txBody>
      </p:sp>
      <p:sp>
        <p:nvSpPr>
          <p:cNvPr id="16" name="Google Shape;16;p41"/>
          <p:cNvSpPr/>
          <p:nvPr/>
        </p:nvSpPr>
        <p:spPr>
          <a:xfrm>
            <a:off x="-247650" y="1657350"/>
            <a:ext cx="9639300" cy="35433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b="0" i="0" u="none" strike="noStrike" cap="none">
              <a:solidFill>
                <a:schemeClr val="dk1"/>
              </a:solidFill>
              <a:latin typeface="Times New Roman"/>
              <a:ea typeface="Times New Roman"/>
              <a:cs typeface="Times New Roman"/>
              <a:sym typeface="Times New Roman"/>
            </a:endParaRPr>
          </a:p>
        </p:txBody>
      </p:sp>
      <p:sp>
        <p:nvSpPr>
          <p:cNvPr id="17" name="Google Shape;17;p41"/>
          <p:cNvSpPr/>
          <p:nvPr/>
        </p:nvSpPr>
        <p:spPr>
          <a:xfrm>
            <a:off x="-247650" y="1657350"/>
            <a:ext cx="9639300" cy="35433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b="0" i="0" u="none" strike="noStrike" cap="none">
              <a:solidFill>
                <a:schemeClr val="dk1"/>
              </a:solidFill>
              <a:latin typeface="Times New Roman"/>
              <a:ea typeface="Times New Roman"/>
              <a:cs typeface="Times New Roman"/>
              <a:sym typeface="Times New Roman"/>
            </a:endParaRPr>
          </a:p>
        </p:txBody>
      </p:sp>
      <p:pic>
        <p:nvPicPr>
          <p:cNvPr id="18" name="Google Shape;18;p41" descr="Ein Bild, das Text, Schrift, Grafiken, Logo enthält.&#10;&#10;KI-generierte Inhalte können fehlerhaft sein."/>
          <p:cNvPicPr preferRelativeResize="0"/>
          <p:nvPr/>
        </p:nvPicPr>
        <p:blipFill rotWithShape="1">
          <a:blip r:embed="rId13">
            <a:alphaModFix/>
          </a:blip>
          <a:srcRect/>
          <a:stretch/>
        </p:blipFill>
        <p:spPr>
          <a:xfrm>
            <a:off x="6858888" y="6331974"/>
            <a:ext cx="2003873" cy="365151"/>
          </a:xfrm>
          <a:prstGeom prst="rect">
            <a:avLst/>
          </a:prstGeom>
          <a:noFill/>
          <a:ln>
            <a:noFill/>
          </a:ln>
        </p:spPr>
      </p:pic>
      <p:pic>
        <p:nvPicPr>
          <p:cNvPr id="19" name="Google Shape;19;p41" descr="Ein Bild, das Schrift, Text, Grafiken, Design enthält.&#10;&#10;KI-generierte Inhalte können fehlerhaft sein."/>
          <p:cNvPicPr preferRelativeResize="0"/>
          <p:nvPr/>
        </p:nvPicPr>
        <p:blipFill rotWithShape="1">
          <a:blip r:embed="rId14">
            <a:alphaModFix/>
          </a:blip>
          <a:srcRect/>
          <a:stretch/>
        </p:blipFill>
        <p:spPr>
          <a:xfrm>
            <a:off x="265733" y="6145161"/>
            <a:ext cx="1203626" cy="612469"/>
          </a:xfrm>
          <a:prstGeom prst="rect">
            <a:avLst/>
          </a:prstGeom>
          <a:noFill/>
          <a:ln>
            <a:noFill/>
          </a:ln>
        </p:spPr>
      </p:pic>
      <p:pic>
        <p:nvPicPr>
          <p:cNvPr id="20" name="Google Shape;20;p41"/>
          <p:cNvPicPr preferRelativeResize="0"/>
          <p:nvPr/>
        </p:nvPicPr>
        <p:blipFill rotWithShape="1">
          <a:blip r:embed="rId15">
            <a:alphaModFix/>
          </a:blip>
          <a:srcRect/>
          <a:stretch/>
        </p:blipFill>
        <p:spPr>
          <a:xfrm>
            <a:off x="7776528" y="152400"/>
            <a:ext cx="1207484" cy="1484028"/>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8.jpg"/><Relationship Id="rId7"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2.jpg"/><Relationship Id="rId11" Type="http://schemas.openxmlformats.org/officeDocument/2006/relationships/image" Target="../media/image15.png"/><Relationship Id="rId5" Type="http://schemas.openxmlformats.org/officeDocument/2006/relationships/image" Target="../media/image10.png"/><Relationship Id="rId10" Type="http://schemas.openxmlformats.org/officeDocument/2006/relationships/image" Target="../media/image14.png"/><Relationship Id="rId4" Type="http://schemas.openxmlformats.org/officeDocument/2006/relationships/image" Target="../media/image9.png"/><Relationship Id="rId9"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20.jpg"/><Relationship Id="rId5" Type="http://schemas.openxmlformats.org/officeDocument/2006/relationships/image" Target="../media/image19.jpg"/><Relationship Id="rId4" Type="http://schemas.openxmlformats.org/officeDocument/2006/relationships/image" Target="../media/image18.jp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hyperlink" Target="https://arosalenzerheide.swiss/de/Lenzerheide/Top-Events/Sport/EFNS" TargetMode="External"/><Relationship Id="rId2" Type="http://schemas.openxmlformats.org/officeDocument/2006/relationships/notesSlide" Target="../notesSlides/notesSlide36.xml"/><Relationship Id="rId1" Type="http://schemas.openxmlformats.org/officeDocument/2006/relationships/slideLayout" Target="../slideLayouts/slideLayout3.xml"/><Relationship Id="rId5" Type="http://schemas.openxmlformats.org/officeDocument/2006/relationships/hyperlink" Target="mailto:info@lenzerheide.swiss" TargetMode="External"/><Relationship Id="rId4" Type="http://schemas.openxmlformats.org/officeDocument/2006/relationships/hyperlink" Target="https://arosalenzerheide.swiss/en/Lenzerheide/Top-Events/Sports/EFNS"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37.xml"/><Relationship Id="rId1" Type="http://schemas.openxmlformats.org/officeDocument/2006/relationships/slideLayout" Target="../slideLayouts/slideLayout3.xml"/><Relationship Id="rId4" Type="http://schemas.openxmlformats.org/officeDocument/2006/relationships/image" Target="../media/image29.jpg"/></Relationships>
</file>

<file path=ppt/slides/_rels/slide3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9.xml"/><Relationship Id="rId1" Type="http://schemas.openxmlformats.org/officeDocument/2006/relationships/slideLayout" Target="../slideLayouts/slideLayout3.xml"/><Relationship Id="rId4" Type="http://schemas.openxmlformats.org/officeDocument/2006/relationships/image" Target="../media/image32.jpg"/></Relationships>
</file>

<file path=ppt/slides/_rels/slide4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
          <p:cNvSpPr txBox="1"/>
          <p:nvPr/>
        </p:nvSpPr>
        <p:spPr>
          <a:xfrm>
            <a:off x="685800" y="381000"/>
            <a:ext cx="7772400" cy="1143000"/>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None/>
            </a:pPr>
            <a:r>
              <a:rPr lang="en-US" sz="2000" b="1" i="0" u="none" strike="noStrike" cap="none">
                <a:solidFill>
                  <a:srgbClr val="00664C"/>
                </a:solidFill>
                <a:latin typeface="Arial"/>
                <a:ea typeface="Arial"/>
                <a:cs typeface="Arial"/>
                <a:sym typeface="Arial"/>
              </a:rPr>
              <a:t>Europäische Forstliche Nordische Skiwettkämpfe (EFNS)</a:t>
            </a:r>
            <a:endParaRPr/>
          </a:p>
          <a:p>
            <a:pPr marL="0" marR="0" lvl="0" indent="0" algn="l" rtl="0">
              <a:lnSpc>
                <a:spcPct val="90000"/>
              </a:lnSpc>
              <a:spcBef>
                <a:spcPts val="600"/>
              </a:spcBef>
              <a:spcAft>
                <a:spcPts val="0"/>
              </a:spcAft>
              <a:buNone/>
            </a:pPr>
            <a:r>
              <a:rPr lang="en-US" sz="2000" b="1" i="0" u="none" strike="noStrike" cap="none">
                <a:solidFill>
                  <a:srgbClr val="00664C"/>
                </a:solidFill>
                <a:latin typeface="Arial"/>
                <a:ea typeface="Arial"/>
                <a:cs typeface="Arial"/>
                <a:sym typeface="Arial"/>
              </a:rPr>
              <a:t>10. – 16. Januar 2027 - Lenzerheide</a:t>
            </a:r>
            <a:endParaRPr/>
          </a:p>
        </p:txBody>
      </p:sp>
      <p:pic>
        <p:nvPicPr>
          <p:cNvPr id="61" name="Google Shape;61;p1" descr="Ein Bild, das draußen, Sport, Person, Schnee enthält.&#10;&#10;KI-generierte Inhalte können fehlerhaft sein."/>
          <p:cNvPicPr preferRelativeResize="0"/>
          <p:nvPr/>
        </p:nvPicPr>
        <p:blipFill rotWithShape="1">
          <a:blip r:embed="rId3">
            <a:alphaModFix/>
          </a:blip>
          <a:srcRect t="15059" b="14441"/>
          <a:stretch/>
        </p:blipFill>
        <p:spPr>
          <a:xfrm>
            <a:off x="685800" y="1807814"/>
            <a:ext cx="7772400" cy="36576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2"/>
          <p:cNvSpPr txBox="1"/>
          <p:nvPr/>
        </p:nvSpPr>
        <p:spPr>
          <a:xfrm>
            <a:off x="683568" y="404664"/>
            <a:ext cx="8460432" cy="72008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000" b="1" i="0" u="none" strike="noStrike" cap="none">
                <a:solidFill>
                  <a:schemeClr val="dk1"/>
                </a:solidFill>
                <a:latin typeface="Arial"/>
                <a:ea typeface="Arial"/>
                <a:cs typeface="Arial"/>
                <a:sym typeface="Arial"/>
              </a:rPr>
              <a:t>Präsentation zum herunterladen</a:t>
            </a:r>
            <a:endParaRPr/>
          </a:p>
          <a:p>
            <a:pPr marL="0" marR="0" lvl="0" indent="0" algn="l" rtl="0">
              <a:spcBef>
                <a:spcPts val="400"/>
              </a:spcBef>
              <a:spcAft>
                <a:spcPts val="0"/>
              </a:spcAft>
              <a:buNone/>
            </a:pPr>
            <a:r>
              <a:rPr lang="en-US" sz="2000" b="1" i="0" u="none" strike="noStrike" cap="none">
                <a:solidFill>
                  <a:srgbClr val="C00000"/>
                </a:solidFill>
                <a:latin typeface="Arial"/>
                <a:ea typeface="Arial"/>
                <a:cs typeface="Arial"/>
                <a:sym typeface="Arial"/>
              </a:rPr>
              <a:t>Presentation for download</a:t>
            </a:r>
            <a:endParaRPr sz="2000" b="1" i="0" u="none" strike="noStrike" cap="none">
              <a:solidFill>
                <a:srgbClr val="C00000"/>
              </a:solidFill>
              <a:latin typeface="Arial"/>
              <a:ea typeface="Arial"/>
              <a:cs typeface="Arial"/>
              <a:sym typeface="Arial"/>
            </a:endParaRPr>
          </a:p>
        </p:txBody>
      </p:sp>
      <p:sp>
        <p:nvSpPr>
          <p:cNvPr id="67" name="Google Shape;67;p2"/>
          <p:cNvSpPr txBox="1"/>
          <p:nvPr/>
        </p:nvSpPr>
        <p:spPr>
          <a:xfrm>
            <a:off x="405891" y="5097331"/>
            <a:ext cx="3317700" cy="4617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i="0" u="none" strike="noStrike" cap="none">
                <a:solidFill>
                  <a:srgbClr val="FF0000"/>
                </a:solidFill>
                <a:latin typeface="Arial"/>
                <a:ea typeface="Arial"/>
                <a:cs typeface="Arial"/>
                <a:sym typeface="Arial"/>
              </a:rPr>
              <a:t>Power-Point-Datei</a:t>
            </a:r>
            <a:endParaRPr sz="2400" b="1">
              <a:solidFill>
                <a:srgbClr val="FF0000"/>
              </a:solidFill>
              <a:latin typeface="Arial"/>
              <a:ea typeface="Arial"/>
              <a:cs typeface="Arial"/>
              <a:sym typeface="Arial"/>
            </a:endParaRPr>
          </a:p>
        </p:txBody>
      </p:sp>
      <p:sp>
        <p:nvSpPr>
          <p:cNvPr id="68" name="Google Shape;68;p2"/>
          <p:cNvSpPr txBox="1"/>
          <p:nvPr/>
        </p:nvSpPr>
        <p:spPr>
          <a:xfrm>
            <a:off x="5520776" y="5097331"/>
            <a:ext cx="2762400" cy="4617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a:solidFill>
                  <a:srgbClr val="FF0000"/>
                </a:solidFill>
                <a:latin typeface="Arial"/>
                <a:ea typeface="Arial"/>
                <a:cs typeface="Arial"/>
                <a:sym typeface="Arial"/>
              </a:rPr>
              <a:t>PDF-Datei</a:t>
            </a:r>
            <a:endParaRPr sz="2400" b="1">
              <a:solidFill>
                <a:srgbClr val="FF0000"/>
              </a:solidFill>
              <a:latin typeface="Arial"/>
              <a:ea typeface="Arial"/>
              <a:cs typeface="Arial"/>
              <a:sym typeface="Arial"/>
            </a:endParaRPr>
          </a:p>
        </p:txBody>
      </p:sp>
      <p:pic>
        <p:nvPicPr>
          <p:cNvPr id="69" name="Google Shape;69;p2"/>
          <p:cNvPicPr preferRelativeResize="0"/>
          <p:nvPr/>
        </p:nvPicPr>
        <p:blipFill>
          <a:blip r:embed="rId3">
            <a:alphaModFix/>
          </a:blip>
          <a:stretch>
            <a:fillRect/>
          </a:stretch>
        </p:blipFill>
        <p:spPr>
          <a:xfrm>
            <a:off x="514138" y="1820119"/>
            <a:ext cx="3101205" cy="3101205"/>
          </a:xfrm>
          <a:prstGeom prst="rect">
            <a:avLst/>
          </a:prstGeom>
          <a:noFill/>
          <a:ln>
            <a:noFill/>
          </a:ln>
        </p:spPr>
      </p:pic>
      <p:pic>
        <p:nvPicPr>
          <p:cNvPr id="70" name="Google Shape;70;p2"/>
          <p:cNvPicPr preferRelativeResize="0"/>
          <p:nvPr/>
        </p:nvPicPr>
        <p:blipFill>
          <a:blip r:embed="rId4">
            <a:alphaModFix/>
          </a:blip>
          <a:stretch>
            <a:fillRect/>
          </a:stretch>
        </p:blipFill>
        <p:spPr>
          <a:xfrm>
            <a:off x="5351368" y="1878394"/>
            <a:ext cx="3101205" cy="310120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4"/>
        <p:cNvGrpSpPr/>
        <p:nvPr/>
      </p:nvGrpSpPr>
      <p:grpSpPr>
        <a:xfrm>
          <a:off x="0" y="0"/>
          <a:ext cx="0" cy="0"/>
          <a:chOff x="0" y="0"/>
          <a:chExt cx="0" cy="0"/>
        </a:xfrm>
      </p:grpSpPr>
      <p:sp>
        <p:nvSpPr>
          <p:cNvPr id="75" name="Google Shape;75;p3"/>
          <p:cNvSpPr txBox="1"/>
          <p:nvPr/>
        </p:nvSpPr>
        <p:spPr>
          <a:xfrm>
            <a:off x="683568" y="404664"/>
            <a:ext cx="8460432" cy="72008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000" b="1">
                <a:solidFill>
                  <a:schemeClr val="dk1"/>
                </a:solidFill>
                <a:latin typeface="Arial"/>
                <a:ea typeface="Arial"/>
                <a:cs typeface="Arial"/>
                <a:sym typeface="Arial"/>
              </a:rPr>
              <a:t>Willkommen in Lenzerheide</a:t>
            </a:r>
            <a:endParaRPr/>
          </a:p>
          <a:p>
            <a:pPr marL="0" marR="0" lvl="0" indent="0" algn="l" rtl="0">
              <a:spcBef>
                <a:spcPts val="400"/>
              </a:spcBef>
              <a:spcAft>
                <a:spcPts val="0"/>
              </a:spcAft>
              <a:buNone/>
            </a:pPr>
            <a:r>
              <a:rPr lang="en-US" sz="2000" b="1">
                <a:solidFill>
                  <a:srgbClr val="C00000"/>
                </a:solidFill>
                <a:latin typeface="Arial"/>
                <a:ea typeface="Arial"/>
                <a:cs typeface="Arial"/>
                <a:sym typeface="Arial"/>
              </a:rPr>
              <a:t>Welcome to Lenzerheide</a:t>
            </a:r>
            <a:endParaRPr sz="2000" b="1" i="0" strike="noStrike" cap="none">
              <a:solidFill>
                <a:srgbClr val="C00000"/>
              </a:solidFill>
              <a:latin typeface="Arial"/>
              <a:ea typeface="Arial"/>
              <a:cs typeface="Arial"/>
              <a:sym typeface="Arial"/>
            </a:endParaRPr>
          </a:p>
        </p:txBody>
      </p:sp>
      <p:sp>
        <p:nvSpPr>
          <p:cNvPr id="76" name="Google Shape;76;p3" descr="data:image/jpeg;base64,/9j/4AAQSkZJRgABAQAAAQABAAD/2wCEAAkGBhQSEBUUEhQVFBQWFBgUFxgXFhoYGBYYFRUcFxgUFxoZHCcfGBwkGh0UHy8gJycpLCwsFx4xNTIqQSYrLCkBCQoKDgwOGg8PGiokHyUpLCwtLywtLSksLCw1LywpLC4sKSwpLCosLCwsLCkpKSwsLCwsMSwsKSwsKiwpLCksLv/AABEIAIAAVQMBIgACEQEDEQH/xAAcAAABBAMBAAAAAAAAAAAAAAAGAAIFBwEDBAj/xAA9EAABAwICBwUFBgQHAAAAAAABAgMRAAQhMQUGEkFRYXEHEyKBkTJSobHRFCNCgsHhM2JykggVJTRDg6L/xAAZAQACAwEAAAAAAAAAAAAAAAABAwACBAX/xAAkEQACAgICAQMFAAAAAAAAAAAAAQIRAyESMUEEIkITFDJRcf/aAAwDAQACEQMRAD8AsKsVmlRKmKVcWmdNNWrRceVspGA3kngkbzVSa19qT74LbALDZmSD94ocCfw9BUJRb13pRpr+I62ictpQE+prlGs9oTAuWZ/rHzyrzr36lmSpR4yT+tPIKvCk/GhYaPTLbgUAUkEHIgyD0Ip1eb7DWC4tj90642RuBOyeqTh8KtDU3tSQ/stXUIdyC8kL6+6r4dKlgoP6xWQazVgDYpVmlUIPpriwAScABJPIY0+oPXTSXc2az73g6BWfnEjzoMJUmumspuXpckpk9yjIJQT7R5nPGg+4WVHAUUaK0R9suZJ8MmTuAGASKsbR2qzCAIaTI3xJrPLKo6NMMLkrKVVbGAoAwd/zrr0aniJw+WNW5pDVFpwQlATjOAjGKHLjs8hUAkDORhHMcKr9deS79O/AKOsIXBWqDGHHDjXCqyj5zyyo2e7PwAQHDtRmf2oSvtGqtlKBExkd1XjkjLoVLFKPYfdl+uK9r7JcKKsPulKOUf8AHOZwxFWdXnW1vTtodR4FIUkj1wx6/OvQ9s7tISr3khXqJpyYlj4pUopUSo+gbtYcP2dtAw2lmfIfvR1Qb2ltBTTOPiLmyPzQKrJ0i8VbIfU7RCWWxGasT9KMrZAKaHEXbdu2nvFpSAN5x8hvruY1otwgq75ABylQx8q5ytuzp6SpEqMJzrmuVcq0s6VQseEyM61aS0m037awnCccKDLI0OHGhjWVAWlQ+O+pG+1ptkiQ4lf9Jmohy8Q8JQoKHy6jdU2tlW1LQJaMtvvo4A+Y5c6vnV1U2rXJAH9uFUu0nuroDiJx5mrm1aVNo0eKZ9Sa345Wc7IqdEnSpUqaKH0G6+2hWUknZCEhxBzG2FYhQ4HwjzoyqH1ptNtnz/f9KXl/EdhrlTK1vrdp5S1uBRXh4BIUBGA5jMzHGh+80Q2HwENqT4duDJwgHOcMD8MhVnP2IUUuBAUpMxBhUHMcCKTtk6sQElPWB8hPxrCpPwb1FeSH1dbOxAQraI8IAnaAzOJAA5zUJrU0pxfdltRWPDECcgdxPGjLRtmGlbUYxs4mTEkkk9d3KoLSDBNwVD2pEYxuiQRywpaSTsdtqgVb1QfQ4oBlKwACFHIzuBw+XHz6LG2WlRU20Uq9lQJ8IxjDjR41o18iSrDnj+tct8S2CCc+Xx41aWST7FKCXQCPWJXdw5E7M4HZwnBPrR/2eXrvfPMKMtoQlSM4TJiBPn6UHaVsAtRUJ7wgJTjhIMyfKasfUXR+wwpw+04R6IED47VPxtykhWRRjjd+WEtKlSrac8fWq6Z2kEb93WttKg1egp07BFi57swfwmCOhrfc6WUshKepO4CuHSbcXDoPvT641F3ukFoUEIbUroPjJrmtU6Okpas6brT4acIU2siJ2o8B6EUN3msPeughsxlIIEczUyt7aSQUO45+AEdc6irmzAH3bTnmkJx8zNHihlzrom9CawK7shZnZ37441xaXv8AbVPKo7RrT5VikJTjJkTgMoH1rdpABJSnMhOMdKq1TKNtnZoLRDlwT3YwBAUqRCZ3xmasq2tw2hKE5JAA8qFuztqG3VbitI9EyfnRdW3DBJWYs023x/Rg0qVKniB9KlWKhAa1ssykh5IkRsr5cFfp6VCMPSdrlVgKE4HEHCKC9ZdCdwoLYEIVO0j8IPL3Zx5SKy5sfyRqw5PicztuVDAnpNcDtrzPrNNTrGlGCvOcD0qL0hrKFezxpNaNHMkO/DYgnBI9TUA5clSiTiomtT9ypwzU3qtoDv3gk+yPEs8E8Opy9aqog5XsmtD6xf5ei3TcpAYuNoh0D+G5OTnFBTskHMY5jI+QsEAgggiQRiCDkQd4oC7YglOjkiAIfbCBwhKpj8tV7qj2h3FiQie9Y3tqPs82z+E8suVdCKpJGCTttnoCs0D2XbBYLTKy60r3VIKvQokGs0SoczXFpXTLNsjbfcS2n+Y4nkkZqPSqd0x2vXbshkIt0/y+Jf8AcrLyAoNurtbqtpxanFnNS1FR9TVqIWdp/tlzTZt/9jo+KUfX0ro7JL1y+evU3LinCtlGKj7MLJGyMgATkKqUmrP7Bv8Ad3HHuAfRwUGtBWiV0zq/srKHUwobxv4KB4GhS/1WUkylZir601YMOsqU+QhKElRcmCgDMzw5VV1i8w7cpHeq7gnxHu4MAmCfdnjjFZft5t+xWbFnhXuB7QmrzrytlIy9pRySOJ+m+rO0NopFu3sI6lW9R4n6bqJk6KZabAbSkIiRG+fxTvnjUQ8qZjAD5UyGPj32Ink5aXRU3bbpaVsW4PshTquqvCn4BXrVYCpjWy/U/evuKMy4UjklPhSPICopKacKNa0Uq3bQ69KzRAOis1mKxFEhmKs3sDV/qDo3G2V8HEn61WVW1/h+2Q/dk5hpuCdwKjtfp6UGRBl2pXI+zJYM7Lq5VGcIxB/ug+VVpaOG3Zc2sFIWWzOeGPlhFW47oMXlwH3Z7tPhaR7wme8VwBOIHCKqrXp/vX7gpASDcOSOPdQgqBHEJyjOtHpW03/BeVWkFnZdrYbhtdq6fG342+bZzRz2T8FcqN78JbtnXDgENqUfypJ/Sq01C0R3d2lScYTtT/UPpRj2o6TDOiH8YLgDSfzkbX/mazN27G9I84OnaUVHMkk9SZpmzTyabVgDdmlWp96MqzQIf//Z"/>
          <p:cNvSpPr/>
          <p:nvPr/>
        </p:nvSpPr>
        <p:spPr>
          <a:xfrm>
            <a:off x="0" y="-817563"/>
            <a:ext cx="809625" cy="121920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2400">
              <a:solidFill>
                <a:schemeClr val="dk1"/>
              </a:solidFill>
              <a:latin typeface="Times New Roman"/>
              <a:ea typeface="Times New Roman"/>
              <a:cs typeface="Times New Roman"/>
              <a:sym typeface="Times New Roman"/>
            </a:endParaRPr>
          </a:p>
        </p:txBody>
      </p:sp>
      <p:sp>
        <p:nvSpPr>
          <p:cNvPr id="77" name="Google Shape;77;p3" descr="data:image/jpeg;base64,/9j/4AAQSkZJRgABAQAAAQABAAD/2wCEAAkGBhQSEBUUEhQVFBQWFBgUFxgXFhoYGBYYFRUcFxgUFxoZHCcfGBwkGh0UHy8gJycpLCwsFx4xNTIqQSYrLCkBCQoKDgwOGg8PGiokHyUpLCwtLywtLSksLCw1LywpLC4sKSwpLCosLCwsLCkpKSwsLCwsMSwsKSwsKiwpLCksLv/AABEIAIAAVQMBIgACEQEDEQH/xAAcAAABBAMBAAAAAAAAAAAAAAAGAAIFBwEDBAj/xAA9EAABAwICBwUFBgQHAAAAAAABAgMRAAQhMQUGEkFRYXEHEyKBkTJSobHRFCNCgsHhM2JykggVJTRDg6L/xAAZAQACAwEAAAAAAAAAAAAAAAABAwACBAX/xAAkEQACAgICAQMFAAAAAAAAAAAAAQIRAyESMUEEIkITFDJRcf/aAAwDAQACEQMRAD8AsKsVmlRKmKVcWmdNNWrRceVspGA3kngkbzVSa19qT74LbALDZmSD94ocCfw9BUJRb13pRpr+I62ictpQE+prlGs9oTAuWZ/rHzyrzr36lmSpR4yT+tPIKvCk/GhYaPTLbgUAUkEHIgyD0Ip1eb7DWC4tj90642RuBOyeqTh8KtDU3tSQ/stXUIdyC8kL6+6r4dKlgoP6xWQazVgDYpVmlUIPpriwAScABJPIY0+oPXTSXc2az73g6BWfnEjzoMJUmumspuXpckpk9yjIJQT7R5nPGg+4WVHAUUaK0R9suZJ8MmTuAGASKsbR2qzCAIaTI3xJrPLKo6NMMLkrKVVbGAoAwd/zrr0aniJw+WNW5pDVFpwQlATjOAjGKHLjs8hUAkDORhHMcKr9deS79O/AKOsIXBWqDGHHDjXCqyj5zyyo2e7PwAQHDtRmf2oSvtGqtlKBExkd1XjkjLoVLFKPYfdl+uK9r7JcKKsPulKOUf8AHOZwxFWdXnW1vTtodR4FIUkj1wx6/OvQ9s7tISr3khXqJpyYlj4pUopUSo+gbtYcP2dtAw2lmfIfvR1Qb2ltBTTOPiLmyPzQKrJ0i8VbIfU7RCWWxGasT9KMrZAKaHEXbdu2nvFpSAN5x8hvruY1otwgq75ABylQx8q5ytuzp6SpEqMJzrmuVcq0s6VQseEyM61aS0m037awnCccKDLI0OHGhjWVAWlQ+O+pG+1ptkiQ4lf9Jmohy8Q8JQoKHy6jdU2tlW1LQJaMtvvo4A+Y5c6vnV1U2rXJAH9uFUu0nuroDiJx5mrm1aVNo0eKZ9Sa345Wc7IqdEnSpUqaKH0G6+2hWUknZCEhxBzG2FYhQ4HwjzoyqH1ptNtnz/f9KXl/EdhrlTK1vrdp5S1uBRXh4BIUBGA5jMzHGh+80Q2HwENqT4duDJwgHOcMD8MhVnP2IUUuBAUpMxBhUHMcCKTtk6sQElPWB8hPxrCpPwb1FeSH1dbOxAQraI8IAnaAzOJAA5zUJrU0pxfdltRWPDECcgdxPGjLRtmGlbUYxs4mTEkkk9d3KoLSDBNwVD2pEYxuiQRywpaSTsdtqgVb1QfQ4oBlKwACFHIzuBw+XHz6LG2WlRU20Uq9lQJ8IxjDjR41o18iSrDnj+tct8S2CCc+Xx41aWST7FKCXQCPWJXdw5E7M4HZwnBPrR/2eXrvfPMKMtoQlSM4TJiBPn6UHaVsAtRUJ7wgJTjhIMyfKasfUXR+wwpw+04R6IED47VPxtykhWRRjjd+WEtKlSrac8fWq6Z2kEb93WttKg1egp07BFi57swfwmCOhrfc6WUshKepO4CuHSbcXDoPvT641F3ukFoUEIbUroPjJrmtU6Okpas6brT4acIU2siJ2o8B6EUN3msPeughsxlIIEczUyt7aSQUO45+AEdc6irmzAH3bTnmkJx8zNHihlzrom9CawK7shZnZ37441xaXv8AbVPKo7RrT5VikJTjJkTgMoH1rdpABJSnMhOMdKq1TKNtnZoLRDlwT3YwBAUqRCZ3xmasq2tw2hKE5JAA8qFuztqG3VbitI9EyfnRdW3DBJWYs023x/Rg0qVKniB9KlWKhAa1ssykh5IkRsr5cFfp6VCMPSdrlVgKE4HEHCKC9ZdCdwoLYEIVO0j8IPL3Zx5SKy5sfyRqw5PicztuVDAnpNcDtrzPrNNTrGlGCvOcD0qL0hrKFezxpNaNHMkO/DYgnBI9TUA5clSiTiomtT9ypwzU3qtoDv3gk+yPEs8E8Opy9aqog5XsmtD6xf5ei3TcpAYuNoh0D+G5OTnFBTskHMY5jI+QsEAgggiQRiCDkQd4oC7YglOjkiAIfbCBwhKpj8tV7qj2h3FiQie9Y3tqPs82z+E8suVdCKpJGCTttnoCs0D2XbBYLTKy60r3VIKvQokGs0SoczXFpXTLNsjbfcS2n+Y4nkkZqPSqd0x2vXbshkIt0/y+Jf8AcrLyAoNurtbqtpxanFnNS1FR9TVqIWdp/tlzTZt/9jo+KUfX0ro7JL1y+evU3LinCtlGKj7MLJGyMgATkKqUmrP7Bv8Ad3HHuAfRwUGtBWiV0zq/srKHUwobxv4KB4GhS/1WUkylZir601YMOsqU+QhKElRcmCgDMzw5VV1i8w7cpHeq7gnxHu4MAmCfdnjjFZft5t+xWbFnhXuB7QmrzrytlIy9pRySOJ+m+rO0NopFu3sI6lW9R4n6bqJk6KZabAbSkIiRG+fxTvnjUQ8qZjAD5UyGPj32Ink5aXRU3bbpaVsW4PshTquqvCn4BXrVYCpjWy/U/evuKMy4UjklPhSPICopKacKNa0Uq3bQ69KzRAOis1mKxFEhmKs3sDV/qDo3G2V8HEn61WVW1/h+2Q/dk5hpuCdwKjtfp6UGRBl2pXI+zJYM7Lq5VGcIxB/ug+VVpaOG3Zc2sFIWWzOeGPlhFW47oMXlwH3Z7tPhaR7wme8VwBOIHCKqrXp/vX7gpASDcOSOPdQgqBHEJyjOtHpW03/BeVWkFnZdrYbhtdq6fG342+bZzRz2T8FcqN78JbtnXDgENqUfypJ/Sq01C0R3d2lScYTtT/UPpRj2o6TDOiH8YLgDSfzkbX/mazN27G9I84OnaUVHMkk9SZpmzTyabVgDdmlWp96MqzQIf//Z"/>
          <p:cNvSpPr/>
          <p:nvPr/>
        </p:nvSpPr>
        <p:spPr>
          <a:xfrm>
            <a:off x="0" y="-817563"/>
            <a:ext cx="809625" cy="121920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2400">
              <a:solidFill>
                <a:schemeClr val="dk1"/>
              </a:solidFill>
              <a:latin typeface="Times New Roman"/>
              <a:ea typeface="Times New Roman"/>
              <a:cs typeface="Times New Roman"/>
              <a:sym typeface="Times New Roman"/>
            </a:endParaRPr>
          </a:p>
        </p:txBody>
      </p:sp>
      <p:sp>
        <p:nvSpPr>
          <p:cNvPr id="78" name="Google Shape;78;p3" descr="data:image/jpeg;base64,/9j/4AAQSkZJRgABAQAAAQABAAD/2wCEAAkGBhQSEBUUEhQVFBQWFBgUFxgXFhoYGBYYFRUcFxgUFxoZHCcfGBwkGh0UHy8gJycpLCwsFx4xNTIqQSYrLCkBCQoKDgwOGg8PGiokHyUpLCwtLywtLSksLCw1LywpLC4sKSwpLCosLCwsLCkpKSwsLCwsMSwsKSwsKiwpLCksLv/AABEIAIAAVQMBIgACEQEDEQH/xAAcAAABBAMBAAAAAAAAAAAAAAAGAAIFBwEDBAj/xAA9EAABAwICBwUFBgQHAAAAAAABAgMRAAQhMQUGEkFRYXEHEyKBkTJSobHRFCNCgsHhM2JykggVJTRDg6L/xAAZAQACAwEAAAAAAAAAAAAAAAABAwACBAX/xAAkEQACAgICAQMFAAAAAAAAAAAAAQIRAyESMUEEIkITFDJRcf/aAAwDAQACEQMRAD8AsKsVmlRKmKVcWmdNNWrRceVspGA3kngkbzVSa19qT74LbALDZmSD94ocCfw9BUJRb13pRpr+I62ictpQE+prlGs9oTAuWZ/rHzyrzr36lmSpR4yT+tPIKvCk/GhYaPTLbgUAUkEHIgyD0Ip1eb7DWC4tj90642RuBOyeqTh8KtDU3tSQ/stXUIdyC8kL6+6r4dKlgoP6xWQazVgDYpVmlUIPpriwAScABJPIY0+oPXTSXc2az73g6BWfnEjzoMJUmumspuXpckpk9yjIJQT7R5nPGg+4WVHAUUaK0R9suZJ8MmTuAGASKsbR2qzCAIaTI3xJrPLKo6NMMLkrKVVbGAoAwd/zrr0aniJw+WNW5pDVFpwQlATjOAjGKHLjs8hUAkDORhHMcKr9deS79O/AKOsIXBWqDGHHDjXCqyj5zyyo2e7PwAQHDtRmf2oSvtGqtlKBExkd1XjkjLoVLFKPYfdl+uK9r7JcKKsPulKOUf8AHOZwxFWdXnW1vTtodR4FIUkj1wx6/OvQ9s7tISr3khXqJpyYlj4pUopUSo+gbtYcP2dtAw2lmfIfvR1Qb2ltBTTOPiLmyPzQKrJ0i8VbIfU7RCWWxGasT9KMrZAKaHEXbdu2nvFpSAN5x8hvruY1otwgq75ABylQx8q5ytuzp6SpEqMJzrmuVcq0s6VQseEyM61aS0m037awnCccKDLI0OHGhjWVAWlQ+O+pG+1ptkiQ4lf9Jmohy8Q8JQoKHy6jdU2tlW1LQJaMtvvo4A+Y5c6vnV1U2rXJAH9uFUu0nuroDiJx5mrm1aVNo0eKZ9Sa345Wc7IqdEnSpUqaKH0G6+2hWUknZCEhxBzG2FYhQ4HwjzoyqH1ptNtnz/f9KXl/EdhrlTK1vrdp5S1uBRXh4BIUBGA5jMzHGh+80Q2HwENqT4duDJwgHOcMD8MhVnP2IUUuBAUpMxBhUHMcCKTtk6sQElPWB8hPxrCpPwb1FeSH1dbOxAQraI8IAnaAzOJAA5zUJrU0pxfdltRWPDECcgdxPGjLRtmGlbUYxs4mTEkkk9d3KoLSDBNwVD2pEYxuiQRywpaSTsdtqgVb1QfQ4oBlKwACFHIzuBw+XHz6LG2WlRU20Uq9lQJ8IxjDjR41o18iSrDnj+tct8S2CCc+Xx41aWST7FKCXQCPWJXdw5E7M4HZwnBPrR/2eXrvfPMKMtoQlSM4TJiBPn6UHaVsAtRUJ7wgJTjhIMyfKasfUXR+wwpw+04R6IED47VPxtykhWRRjjd+WEtKlSrac8fWq6Z2kEb93WttKg1egp07BFi57swfwmCOhrfc6WUshKepO4CuHSbcXDoPvT641F3ukFoUEIbUroPjJrmtU6Okpas6brT4acIU2siJ2o8B6EUN3msPeughsxlIIEczUyt7aSQUO45+AEdc6irmzAH3bTnmkJx8zNHihlzrom9CawK7shZnZ37441xaXv8AbVPKo7RrT5VikJTjJkTgMoH1rdpABJSnMhOMdKq1TKNtnZoLRDlwT3YwBAUqRCZ3xmasq2tw2hKE5JAA8qFuztqG3VbitI9EyfnRdW3DBJWYs023x/Rg0qVKniB9KlWKhAa1ssykh5IkRsr5cFfp6VCMPSdrlVgKE4HEHCKC9ZdCdwoLYEIVO0j8IPL3Zx5SKy5sfyRqw5PicztuVDAnpNcDtrzPrNNTrGlGCvOcD0qL0hrKFezxpNaNHMkO/DYgnBI9TUA5clSiTiomtT9ypwzU3qtoDv3gk+yPEs8E8Opy9aqog5XsmtD6xf5ei3TcpAYuNoh0D+G5OTnFBTskHMY5jI+QsEAgggiQRiCDkQd4oC7YglOjkiAIfbCBwhKpj8tV7qj2h3FiQie9Y3tqPs82z+E8suVdCKpJGCTttnoCs0D2XbBYLTKy60r3VIKvQokGs0SoczXFpXTLNsjbfcS2n+Y4nkkZqPSqd0x2vXbshkIt0/y+Jf8AcrLyAoNurtbqtpxanFnNS1FR9TVqIWdp/tlzTZt/9jo+KUfX0ro7JL1y+evU3LinCtlGKj7MLJGyMgATkKqUmrP7Bv8Ad3HHuAfRwUGtBWiV0zq/srKHUwobxv4KB4GhS/1WUkylZir601YMOsqU+QhKElRcmCgDMzw5VV1i8w7cpHeq7gnxHu4MAmCfdnjjFZft5t+xWbFnhXuB7QmrzrytlIy9pRySOJ+m+rO0NopFu3sI6lW9R4n6bqJk6KZabAbSkIiRG+fxTvnjUQ8qZjAD5UyGPj32Ink5aXRU3bbpaVsW4PshTquqvCn4BXrVYCpjWy/U/evuKMy4UjklPhSPICopKacKNa0Uq3bQ69KzRAOis1mKxFEhmKs3sDV/qDo3G2V8HEn61WVW1/h+2Q/dk5hpuCdwKjtfp6UGRBl2pXI+zJYM7Lq5VGcIxB/ug+VVpaOG3Zc2sFIWWzOeGPlhFW47oMXlwH3Z7tPhaR7wme8VwBOIHCKqrXp/vX7gpASDcOSOPdQgqBHEJyjOtHpW03/BeVWkFnZdrYbhtdq6fG342+bZzRz2T8FcqN78JbtnXDgENqUfypJ/Sq01C0R3d2lScYTtT/UPpRj2o6TDOiH8YLgDSfzkbX/mazN27G9I84OnaUVHMkk9SZpmzTyabVgDdmlWp96MqzQIf//Z"/>
          <p:cNvSpPr/>
          <p:nvPr/>
        </p:nvSpPr>
        <p:spPr>
          <a:xfrm>
            <a:off x="0" y="-817563"/>
            <a:ext cx="809625" cy="121920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2400">
              <a:solidFill>
                <a:schemeClr val="dk1"/>
              </a:solidFill>
              <a:latin typeface="Times New Roman"/>
              <a:ea typeface="Times New Roman"/>
              <a:cs typeface="Times New Roman"/>
              <a:sym typeface="Times New Roman"/>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Google Shape;83;p4"/>
          <p:cNvSpPr txBox="1"/>
          <p:nvPr/>
        </p:nvSpPr>
        <p:spPr>
          <a:xfrm>
            <a:off x="683568" y="404664"/>
            <a:ext cx="8460432" cy="72008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000" b="1">
                <a:solidFill>
                  <a:schemeClr val="dk1"/>
                </a:solidFill>
                <a:latin typeface="Arial"/>
                <a:ea typeface="Arial"/>
                <a:cs typeface="Arial"/>
                <a:sym typeface="Arial"/>
              </a:rPr>
              <a:t>Wo liegt Lenzerheide</a:t>
            </a:r>
            <a:endParaRPr/>
          </a:p>
          <a:p>
            <a:pPr marL="0" marR="0" lvl="0" indent="0" algn="l" rtl="0">
              <a:spcBef>
                <a:spcPts val="400"/>
              </a:spcBef>
              <a:spcAft>
                <a:spcPts val="0"/>
              </a:spcAft>
              <a:buNone/>
            </a:pPr>
            <a:r>
              <a:rPr lang="en-US" sz="2000" b="1">
                <a:solidFill>
                  <a:srgbClr val="C00000"/>
                </a:solidFill>
                <a:latin typeface="Arial"/>
                <a:ea typeface="Arial"/>
                <a:cs typeface="Arial"/>
                <a:sym typeface="Arial"/>
              </a:rPr>
              <a:t>Where is Lenzerheide?</a:t>
            </a:r>
            <a:endParaRPr sz="2000" b="1" i="0" strike="noStrike" cap="none">
              <a:solidFill>
                <a:srgbClr val="C00000"/>
              </a:solidFill>
              <a:latin typeface="Arial"/>
              <a:ea typeface="Arial"/>
              <a:cs typeface="Arial"/>
              <a:sym typeface="Arial"/>
            </a:endParaRPr>
          </a:p>
        </p:txBody>
      </p:sp>
      <p:sp>
        <p:nvSpPr>
          <p:cNvPr id="84" name="Google Shape;84;p4" descr="data:image/jpeg;base64,/9j/4AAQSkZJRgABAQAAAQABAAD/2wCEAAkGBhQSEBUUEhQVFBQWFBgUFxgXFhoYGBYYFRUcFxgUFxoZHCcfGBwkGh0UHy8gJycpLCwsFx4xNTIqQSYrLCkBCQoKDgwOGg8PGiokHyUpLCwtLywtLSksLCw1LywpLC4sKSwpLCosLCwsLCkpKSwsLCwsMSwsKSwsKiwpLCksLv/AABEIAIAAVQMBIgACEQEDEQH/xAAcAAABBAMBAAAAAAAAAAAAAAAGAAIFBwEDBAj/xAA9EAABAwICBwUFBgQHAAAAAAABAgMRAAQhMQUGEkFRYXEHEyKBkTJSobHRFCNCgsHhM2JykggVJTRDg6L/xAAZAQACAwEAAAAAAAAAAAAAAAABAwACBAX/xAAkEQACAgICAQMFAAAAAAAAAAAAAQIRAyESMUEEIkITFDJRcf/aAAwDAQACEQMRAD8AsKsVmlRKmKVcWmdNNWrRceVspGA3kngkbzVSa19qT74LbALDZmSD94ocCfw9BUJRb13pRpr+I62ictpQE+prlGs9oTAuWZ/rHzyrzr36lmSpR4yT+tPIKvCk/GhYaPTLbgUAUkEHIgyD0Ip1eb7DWC4tj90642RuBOyeqTh8KtDU3tSQ/stXUIdyC8kL6+6r4dKlgoP6xWQazVgDYpVmlUIPpriwAScABJPIY0+oPXTSXc2az73g6BWfnEjzoMJUmumspuXpckpk9yjIJQT7R5nPGg+4WVHAUUaK0R9suZJ8MmTuAGASKsbR2qzCAIaTI3xJrPLKo6NMMLkrKVVbGAoAwd/zrr0aniJw+WNW5pDVFpwQlATjOAjGKHLjs8hUAkDORhHMcKr9deS79O/AKOsIXBWqDGHHDjXCqyj5zyyo2e7PwAQHDtRmf2oSvtGqtlKBExkd1XjkjLoVLFKPYfdl+uK9r7JcKKsPulKOUf8AHOZwxFWdXnW1vTtodR4FIUkj1wx6/OvQ9s7tISr3khXqJpyYlj4pUopUSo+gbtYcP2dtAw2lmfIfvR1Qb2ltBTTOPiLmyPzQKrJ0i8VbIfU7RCWWxGasT9KMrZAKaHEXbdu2nvFpSAN5x8hvruY1otwgq75ABylQx8q5ytuzp6SpEqMJzrmuVcq0s6VQseEyM61aS0m037awnCccKDLI0OHGhjWVAWlQ+O+pG+1ptkiQ4lf9Jmohy8Q8JQoKHy6jdU2tlW1LQJaMtvvo4A+Y5c6vnV1U2rXJAH9uFUu0nuroDiJx5mrm1aVNo0eKZ9Sa345Wc7IqdEnSpUqaKH0G6+2hWUknZCEhxBzG2FYhQ4HwjzoyqH1ptNtnz/f9KXl/EdhrlTK1vrdp5S1uBRXh4BIUBGA5jMzHGh+80Q2HwENqT4duDJwgHOcMD8MhVnP2IUUuBAUpMxBhUHMcCKTtk6sQElPWB8hPxrCpPwb1FeSH1dbOxAQraI8IAnaAzOJAA5zUJrU0pxfdltRWPDECcgdxPGjLRtmGlbUYxs4mTEkkk9d3KoLSDBNwVD2pEYxuiQRywpaSTsdtqgVb1QfQ4oBlKwACFHIzuBw+XHz6LG2WlRU20Uq9lQJ8IxjDjR41o18iSrDnj+tct8S2CCc+Xx41aWST7FKCXQCPWJXdw5E7M4HZwnBPrR/2eXrvfPMKMtoQlSM4TJiBPn6UHaVsAtRUJ7wgJTjhIMyfKasfUXR+wwpw+04R6IED47VPxtykhWRRjjd+WEtKlSrac8fWq6Z2kEb93WttKg1egp07BFi57swfwmCOhrfc6WUshKepO4CuHSbcXDoPvT641F3ukFoUEIbUroPjJrmtU6Okpas6brT4acIU2siJ2o8B6EUN3msPeughsxlIIEczUyt7aSQUO45+AEdc6irmzAH3bTnmkJx8zNHihlzrom9CawK7shZnZ37441xaXv8AbVPKo7RrT5VikJTjJkTgMoH1rdpABJSnMhOMdKq1TKNtnZoLRDlwT3YwBAUqRCZ3xmasq2tw2hKE5JAA8qFuztqG3VbitI9EyfnRdW3DBJWYs023x/Rg0qVKniB9KlWKhAa1ssykh5IkRsr5cFfp6VCMPSdrlVgKE4HEHCKC9ZdCdwoLYEIVO0j8IPL3Zx5SKy5sfyRqw5PicztuVDAnpNcDtrzPrNNTrGlGCvOcD0qL0hrKFezxpNaNHMkO/DYgnBI9TUA5clSiTiomtT9ypwzU3qtoDv3gk+yPEs8E8Opy9aqog5XsmtD6xf5ei3TcpAYuNoh0D+G5OTnFBTskHMY5jI+QsEAgggiQRiCDkQd4oC7YglOjkiAIfbCBwhKpj8tV7qj2h3FiQie9Y3tqPs82z+E8suVdCKpJGCTttnoCs0D2XbBYLTKy60r3VIKvQokGs0SoczXFpXTLNsjbfcS2n+Y4nkkZqPSqd0x2vXbshkIt0/y+Jf8AcrLyAoNurtbqtpxanFnNS1FR9TVqIWdp/tlzTZt/9jo+KUfX0ro7JL1y+evU3LinCtlGKj7MLJGyMgATkKqUmrP7Bv8Ad3HHuAfRwUGtBWiV0zq/srKHUwobxv4KB4GhS/1WUkylZir601YMOsqU+QhKElRcmCgDMzw5VV1i8w7cpHeq7gnxHu4MAmCfdnjjFZft5t+xWbFnhXuB7QmrzrytlIy9pRySOJ+m+rO0NopFu3sI6lW9R4n6bqJk6KZabAbSkIiRG+fxTvnjUQ8qZjAD5UyGPj32Ink5aXRU3bbpaVsW4PshTquqvCn4BXrVYCpjWy/U/evuKMy4UjklPhSPICopKacKNa0Uq3bQ69KzRAOis1mKxFEhmKs3sDV/qDo3G2V8HEn61WVW1/h+2Q/dk5hpuCdwKjtfp6UGRBl2pXI+zJYM7Lq5VGcIxB/ug+VVpaOG3Zc2sFIWWzOeGPlhFW47oMXlwH3Z7tPhaR7wme8VwBOIHCKqrXp/vX7gpASDcOSOPdQgqBHEJyjOtHpW03/BeVWkFnZdrYbhtdq6fG342+bZzRz2T8FcqN78JbtnXDgENqUfypJ/Sq01C0R3d2lScYTtT/UPpRj2o6TDOiH8YLgDSfzkbX/mazN27G9I84OnaUVHMkk9SZpmzTyabVgDdmlWp96MqzQIf//Z"/>
          <p:cNvSpPr/>
          <p:nvPr/>
        </p:nvSpPr>
        <p:spPr>
          <a:xfrm>
            <a:off x="0" y="-817563"/>
            <a:ext cx="809625" cy="121920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2400">
              <a:solidFill>
                <a:schemeClr val="dk1"/>
              </a:solidFill>
              <a:latin typeface="Times New Roman"/>
              <a:ea typeface="Times New Roman"/>
              <a:cs typeface="Times New Roman"/>
              <a:sym typeface="Times New Roman"/>
            </a:endParaRPr>
          </a:p>
        </p:txBody>
      </p:sp>
      <p:sp>
        <p:nvSpPr>
          <p:cNvPr id="85" name="Google Shape;85;p4" descr="data:image/jpeg;base64,/9j/4AAQSkZJRgABAQAAAQABAAD/2wCEAAkGBhQSEBUUEhQVFBQWFBgUFxgXFhoYGBYYFRUcFxgUFxoZHCcfGBwkGh0UHy8gJycpLCwsFx4xNTIqQSYrLCkBCQoKDgwOGg8PGiokHyUpLCwtLywtLSksLCw1LywpLC4sKSwpLCosLCwsLCkpKSwsLCwsMSwsKSwsKiwpLCksLv/AABEIAIAAVQMBIgACEQEDEQH/xAAcAAABBAMBAAAAAAAAAAAAAAAGAAIFBwEDBAj/xAA9EAABAwICBwUFBgQHAAAAAAABAgMRAAQhMQUGEkFRYXEHEyKBkTJSobHRFCNCgsHhM2JykggVJTRDg6L/xAAZAQACAwEAAAAAAAAAAAAAAAABAwACBAX/xAAkEQACAgICAQMFAAAAAAAAAAAAAQIRAyESMUEEIkITFDJRcf/aAAwDAQACEQMRAD8AsKsVmlRKmKVcWmdNNWrRceVspGA3kngkbzVSa19qT74LbALDZmSD94ocCfw9BUJRb13pRpr+I62ictpQE+prlGs9oTAuWZ/rHzyrzr36lmSpR4yT+tPIKvCk/GhYaPTLbgUAUkEHIgyD0Ip1eb7DWC4tj90642RuBOyeqTh8KtDU3tSQ/stXUIdyC8kL6+6r4dKlgoP6xWQazVgDYpVmlUIPpriwAScABJPIY0+oPXTSXc2az73g6BWfnEjzoMJUmumspuXpckpk9yjIJQT7R5nPGg+4WVHAUUaK0R9suZJ8MmTuAGASKsbR2qzCAIaTI3xJrPLKo6NMMLkrKVVbGAoAwd/zrr0aniJw+WNW5pDVFpwQlATjOAjGKHLjs8hUAkDORhHMcKr9deS79O/AKOsIXBWqDGHHDjXCqyj5zyyo2e7PwAQHDtRmf2oSvtGqtlKBExkd1XjkjLoVLFKPYfdl+uK9r7JcKKsPulKOUf8AHOZwxFWdXnW1vTtodR4FIUkj1wx6/OvQ9s7tISr3khXqJpyYlj4pUopUSo+gbtYcP2dtAw2lmfIfvR1Qb2ltBTTOPiLmyPzQKrJ0i8VbIfU7RCWWxGasT9KMrZAKaHEXbdu2nvFpSAN5x8hvruY1otwgq75ABylQx8q5ytuzp6SpEqMJzrmuVcq0s6VQseEyM61aS0m037awnCccKDLI0OHGhjWVAWlQ+O+pG+1ptkiQ4lf9Jmohy8Q8JQoKHy6jdU2tlW1LQJaMtvvo4A+Y5c6vnV1U2rXJAH9uFUu0nuroDiJx5mrm1aVNo0eKZ9Sa345Wc7IqdEnSpUqaKH0G6+2hWUknZCEhxBzG2FYhQ4HwjzoyqH1ptNtnz/f9KXl/EdhrlTK1vrdp5S1uBRXh4BIUBGA5jMzHGh+80Q2HwENqT4duDJwgHOcMD8MhVnP2IUUuBAUpMxBhUHMcCKTtk6sQElPWB8hPxrCpPwb1FeSH1dbOxAQraI8IAnaAzOJAA5zUJrU0pxfdltRWPDECcgdxPGjLRtmGlbUYxs4mTEkkk9d3KoLSDBNwVD2pEYxuiQRywpaSTsdtqgVb1QfQ4oBlKwACFHIzuBw+XHz6LG2WlRU20Uq9lQJ8IxjDjR41o18iSrDnj+tct8S2CCc+Xx41aWST7FKCXQCPWJXdw5E7M4HZwnBPrR/2eXrvfPMKMtoQlSM4TJiBPn6UHaVsAtRUJ7wgJTjhIMyfKasfUXR+wwpw+04R6IED47VPxtykhWRRjjd+WEtKlSrac8fWq6Z2kEb93WttKg1egp07BFi57swfwmCOhrfc6WUshKepO4CuHSbcXDoPvT641F3ukFoUEIbUroPjJrmtU6Okpas6brT4acIU2siJ2o8B6EUN3msPeughsxlIIEczUyt7aSQUO45+AEdc6irmzAH3bTnmkJx8zNHihlzrom9CawK7shZnZ37441xaXv8AbVPKo7RrT5VikJTjJkTgMoH1rdpABJSnMhOMdKq1TKNtnZoLRDlwT3YwBAUqRCZ3xmasq2tw2hKE5JAA8qFuztqG3VbitI9EyfnRdW3DBJWYs023x/Rg0qVKniB9KlWKhAa1ssykh5IkRsr5cFfp6VCMPSdrlVgKE4HEHCKC9ZdCdwoLYEIVO0j8IPL3Zx5SKy5sfyRqw5PicztuVDAnpNcDtrzPrNNTrGlGCvOcD0qL0hrKFezxpNaNHMkO/DYgnBI9TUA5clSiTiomtT9ypwzU3qtoDv3gk+yPEs8E8Opy9aqog5XsmtD6xf5ei3TcpAYuNoh0D+G5OTnFBTskHMY5jI+QsEAgggiQRiCDkQd4oC7YglOjkiAIfbCBwhKpj8tV7qj2h3FiQie9Y3tqPs82z+E8suVdCKpJGCTttnoCs0D2XbBYLTKy60r3VIKvQokGs0SoczXFpXTLNsjbfcS2n+Y4nkkZqPSqd0x2vXbshkIt0/y+Jf8AcrLyAoNurtbqtpxanFnNS1FR9TVqIWdp/tlzTZt/9jo+KUfX0ro7JL1y+evU3LinCtlGKj7MLJGyMgATkKqUmrP7Bv8Ad3HHuAfRwUGtBWiV0zq/srKHUwobxv4KB4GhS/1WUkylZir601YMOsqU+QhKElRcmCgDMzw5VV1i8w7cpHeq7gnxHu4MAmCfdnjjFZft5t+xWbFnhXuB7QmrzrytlIy9pRySOJ+m+rO0NopFu3sI6lW9R4n6bqJk6KZabAbSkIiRG+fxTvnjUQ8qZjAD5UyGPj32Ink5aXRU3bbpaVsW4PshTquqvCn4BXrVYCpjWy/U/evuKMy4UjklPhSPICopKacKNa0Uq3bQ69KzRAOis1mKxFEhmKs3sDV/qDo3G2V8HEn61WVW1/h+2Q/dk5hpuCdwKjtfp6UGRBl2pXI+zJYM7Lq5VGcIxB/ug+VVpaOG3Zc2sFIWWzOeGPlhFW47oMXlwH3Z7tPhaR7wme8VwBOIHCKqrXp/vX7gpASDcOSOPdQgqBHEJyjOtHpW03/BeVWkFnZdrYbhtdq6fG342+bZzRz2T8FcqN78JbtnXDgENqUfypJ/Sq01C0R3d2lScYTtT/UPpRj2o6TDOiH8YLgDSfzkbX/mazN27G9I84OnaUVHMkk9SZpmzTyabVgDdmlWp96MqzQIf//Z"/>
          <p:cNvSpPr/>
          <p:nvPr/>
        </p:nvSpPr>
        <p:spPr>
          <a:xfrm>
            <a:off x="0" y="-817563"/>
            <a:ext cx="809625" cy="121920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2400">
              <a:solidFill>
                <a:schemeClr val="dk1"/>
              </a:solidFill>
              <a:latin typeface="Times New Roman"/>
              <a:ea typeface="Times New Roman"/>
              <a:cs typeface="Times New Roman"/>
              <a:sym typeface="Times New Roman"/>
            </a:endParaRPr>
          </a:p>
        </p:txBody>
      </p:sp>
      <p:sp>
        <p:nvSpPr>
          <p:cNvPr id="86" name="Google Shape;86;p4" descr="data:image/jpeg;base64,/9j/4AAQSkZJRgABAQAAAQABAAD/2wCEAAkGBhQSEBUUEhQVFBQWFBgUFxgXFhoYGBYYFRUcFxgUFxoZHCcfGBwkGh0UHy8gJycpLCwsFx4xNTIqQSYrLCkBCQoKDgwOGg8PGiokHyUpLCwtLywtLSksLCw1LywpLC4sKSwpLCosLCwsLCkpKSwsLCwsMSwsKSwsKiwpLCksLv/AABEIAIAAVQMBIgACEQEDEQH/xAAcAAABBAMBAAAAAAAAAAAAAAAGAAIFBwEDBAj/xAA9EAABAwICBwUFBgQHAAAAAAABAgMRAAQhMQUGEkFRYXEHEyKBkTJSobHRFCNCgsHhM2JykggVJTRDg6L/xAAZAQACAwEAAAAAAAAAAAAAAAABAwACBAX/xAAkEQACAgICAQMFAAAAAAAAAAAAAQIRAyESMUEEIkITFDJRcf/aAAwDAQACEQMRAD8AsKsVmlRKmKVcWmdNNWrRceVspGA3kngkbzVSa19qT74LbALDZmSD94ocCfw9BUJRb13pRpr+I62ictpQE+prlGs9oTAuWZ/rHzyrzr36lmSpR4yT+tPIKvCk/GhYaPTLbgUAUkEHIgyD0Ip1eb7DWC4tj90642RuBOyeqTh8KtDU3tSQ/stXUIdyC8kL6+6r4dKlgoP6xWQazVgDYpVmlUIPpriwAScABJPIY0+oPXTSXc2az73g6BWfnEjzoMJUmumspuXpckpk9yjIJQT7R5nPGg+4WVHAUUaK0R9suZJ8MmTuAGASKsbR2qzCAIaTI3xJrPLKo6NMMLkrKVVbGAoAwd/zrr0aniJw+WNW5pDVFpwQlATjOAjGKHLjs8hUAkDORhHMcKr9deS79O/AKOsIXBWqDGHHDjXCqyj5zyyo2e7PwAQHDtRmf2oSvtGqtlKBExkd1XjkjLoVLFKPYfdl+uK9r7JcKKsPulKOUf8AHOZwxFWdXnW1vTtodR4FIUkj1wx6/OvQ9s7tISr3khXqJpyYlj4pUopUSo+gbtYcP2dtAw2lmfIfvR1Qb2ltBTTOPiLmyPzQKrJ0i8VbIfU7RCWWxGasT9KMrZAKaHEXbdu2nvFpSAN5x8hvruY1otwgq75ABylQx8q5ytuzp6SpEqMJzrmuVcq0s6VQseEyM61aS0m037awnCccKDLI0OHGhjWVAWlQ+O+pG+1ptkiQ4lf9Jmohy8Q8JQoKHy6jdU2tlW1LQJaMtvvo4A+Y5c6vnV1U2rXJAH9uFUu0nuroDiJx5mrm1aVNo0eKZ9Sa345Wc7IqdEnSpUqaKH0G6+2hWUknZCEhxBzG2FYhQ4HwjzoyqH1ptNtnz/f9KXl/EdhrlTK1vrdp5S1uBRXh4BIUBGA5jMzHGh+80Q2HwENqT4duDJwgHOcMD8MhVnP2IUUuBAUpMxBhUHMcCKTtk6sQElPWB8hPxrCpPwb1FeSH1dbOxAQraI8IAnaAzOJAA5zUJrU0pxfdltRWPDECcgdxPGjLRtmGlbUYxs4mTEkkk9d3KoLSDBNwVD2pEYxuiQRywpaSTsdtqgVb1QfQ4oBlKwACFHIzuBw+XHz6LG2WlRU20Uq9lQJ8IxjDjR41o18iSrDnj+tct8S2CCc+Xx41aWST7FKCXQCPWJXdw5E7M4HZwnBPrR/2eXrvfPMKMtoQlSM4TJiBPn6UHaVsAtRUJ7wgJTjhIMyfKasfUXR+wwpw+04R6IED47VPxtykhWRRjjd+WEtKlSrac8fWq6Z2kEb93WttKg1egp07BFi57swfwmCOhrfc6WUshKepO4CuHSbcXDoPvT641F3ukFoUEIbUroPjJrmtU6Okpas6brT4acIU2siJ2o8B6EUN3msPeughsxlIIEczUyt7aSQUO45+AEdc6irmzAH3bTnmkJx8zNHihlzrom9CawK7shZnZ37441xaXv8AbVPKo7RrT5VikJTjJkTgMoH1rdpABJSnMhOMdKq1TKNtnZoLRDlwT3YwBAUqRCZ3xmasq2tw2hKE5JAA8qFuztqG3VbitI9EyfnRdW3DBJWYs023x/Rg0qVKniB9KlWKhAa1ssykh5IkRsr5cFfp6VCMPSdrlVgKE4HEHCKC9ZdCdwoLYEIVO0j8IPL3Zx5SKy5sfyRqw5PicztuVDAnpNcDtrzPrNNTrGlGCvOcD0qL0hrKFezxpNaNHMkO/DYgnBI9TUA5clSiTiomtT9ypwzU3qtoDv3gk+yPEs8E8Opy9aqog5XsmtD6xf5ei3TcpAYuNoh0D+G5OTnFBTskHMY5jI+QsEAgggiQRiCDkQd4oC7YglOjkiAIfbCBwhKpj8tV7qj2h3FiQie9Y3tqPs82z+E8suVdCKpJGCTttnoCs0D2XbBYLTKy60r3VIKvQokGs0SoczXFpXTLNsjbfcS2n+Y4nkkZqPSqd0x2vXbshkIt0/y+Jf8AcrLyAoNurtbqtpxanFnNS1FR9TVqIWdp/tlzTZt/9jo+KUfX0ro7JL1y+evU3LinCtlGKj7MLJGyMgATkKqUmrP7Bv8Ad3HHuAfRwUGtBWiV0zq/srKHUwobxv4KB4GhS/1WUkylZir601YMOsqU+QhKElRcmCgDMzw5VV1i8w7cpHeq7gnxHu4MAmCfdnjjFZft5t+xWbFnhXuB7QmrzrytlIy9pRySOJ+m+rO0NopFu3sI6lW9R4n6bqJk6KZabAbSkIiRG+fxTvnjUQ8qZjAD5UyGPj32Ink5aXRU3bbpaVsW4PshTquqvCn4BXrVYCpjWy/U/evuKMy4UjklPhSPICopKacKNa0Uq3bQ69KzRAOis1mKxFEhmKs3sDV/qDo3G2V8HEn61WVW1/h+2Q/dk5hpuCdwKjtfp6UGRBl2pXI+zJYM7Lq5VGcIxB/ug+VVpaOG3Zc2sFIWWzOeGPlhFW47oMXlwH3Z7tPhaR7wme8VwBOIHCKqrXp/vX7gpASDcOSOPdQgqBHEJyjOtHpW03/BeVWkFnZdrYbhtdq6fG342+bZzRz2T8FcqN78JbtnXDgENqUfypJ/Sq01C0R3d2lScYTtT/UPpRj2o6TDOiH8YLgDSfzkbX/mazN27G9I84OnaUVHMkk9SZpmzTyabVgDdmlWp96MqzQIf//Z"/>
          <p:cNvSpPr/>
          <p:nvPr/>
        </p:nvSpPr>
        <p:spPr>
          <a:xfrm>
            <a:off x="0" y="-817563"/>
            <a:ext cx="809625" cy="121920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2400">
              <a:solidFill>
                <a:schemeClr val="dk1"/>
              </a:solidFill>
              <a:latin typeface="Times New Roman"/>
              <a:ea typeface="Times New Roman"/>
              <a:cs typeface="Times New Roman"/>
              <a:sym typeface="Times New Roman"/>
            </a:endParaRPr>
          </a:p>
        </p:txBody>
      </p:sp>
      <p:pic>
        <p:nvPicPr>
          <p:cNvPr id="87" name="Google Shape;87;p4"/>
          <p:cNvPicPr preferRelativeResize="0"/>
          <p:nvPr/>
        </p:nvPicPr>
        <p:blipFill rotWithShape="1">
          <a:blip r:embed="rId3">
            <a:alphaModFix/>
          </a:blip>
          <a:srcRect/>
          <a:stretch/>
        </p:blipFill>
        <p:spPr>
          <a:xfrm>
            <a:off x="683568" y="1375367"/>
            <a:ext cx="7520092" cy="4828528"/>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5"/>
          <p:cNvSpPr txBox="1"/>
          <p:nvPr/>
        </p:nvSpPr>
        <p:spPr>
          <a:xfrm>
            <a:off x="683568" y="404664"/>
            <a:ext cx="8460432" cy="72008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000" b="1">
                <a:solidFill>
                  <a:schemeClr val="dk1"/>
                </a:solidFill>
                <a:latin typeface="Arial"/>
                <a:ea typeface="Arial"/>
                <a:cs typeface="Arial"/>
                <a:sym typeface="Arial"/>
              </a:rPr>
              <a:t>Wer sind wir?</a:t>
            </a:r>
            <a:endParaRPr/>
          </a:p>
          <a:p>
            <a:pPr marL="0" marR="0" lvl="0" indent="0" algn="l" rtl="0">
              <a:spcBef>
                <a:spcPts val="400"/>
              </a:spcBef>
              <a:spcAft>
                <a:spcPts val="0"/>
              </a:spcAft>
              <a:buNone/>
            </a:pPr>
            <a:r>
              <a:rPr lang="en-US" sz="2000" b="1">
                <a:solidFill>
                  <a:srgbClr val="C00000"/>
                </a:solidFill>
                <a:latin typeface="Arial"/>
                <a:ea typeface="Arial"/>
                <a:cs typeface="Arial"/>
                <a:sym typeface="Arial"/>
              </a:rPr>
              <a:t>Who are we?</a:t>
            </a:r>
            <a:endParaRPr sz="2000" b="1" i="0" strike="noStrike" cap="none">
              <a:solidFill>
                <a:srgbClr val="C00000"/>
              </a:solidFill>
              <a:latin typeface="Arial"/>
              <a:ea typeface="Arial"/>
              <a:cs typeface="Arial"/>
              <a:sym typeface="Arial"/>
            </a:endParaRPr>
          </a:p>
        </p:txBody>
      </p:sp>
      <p:sp>
        <p:nvSpPr>
          <p:cNvPr id="93" name="Google Shape;93;p5" descr="data:image/jpeg;base64,/9j/4AAQSkZJRgABAQAAAQABAAD/2wCEAAkGBhQSEBUUEhQVFBQWFBgUFxgXFhoYGBYYFRUcFxgUFxoZHCcfGBwkGh0UHy8gJycpLCwsFx4xNTIqQSYrLCkBCQoKDgwOGg8PGiokHyUpLCwtLywtLSksLCw1LywpLC4sKSwpLCosLCwsLCkpKSwsLCwsMSwsKSwsKiwpLCksLv/AABEIAIAAVQMBIgACEQEDEQH/xAAcAAABBAMBAAAAAAAAAAAAAAAGAAIFBwEDBAj/xAA9EAABAwICBwUFBgQHAAAAAAABAgMRAAQhMQUGEkFRYXEHEyKBkTJSobHRFCNCgsHhM2JykggVJTRDg6L/xAAZAQACAwEAAAAAAAAAAAAAAAABAwACBAX/xAAkEQACAgICAQMFAAAAAAAAAAAAAQIRAyESMUEEIkITFDJRcf/aAAwDAQACEQMRAD8AsKsVmlRKmKVcWmdNNWrRceVspGA3kngkbzVSa19qT74LbALDZmSD94ocCfw9BUJRb13pRpr+I62ictpQE+prlGs9oTAuWZ/rHzyrzr36lmSpR4yT+tPIKvCk/GhYaPTLbgUAUkEHIgyD0Ip1eb7DWC4tj90642RuBOyeqTh8KtDU3tSQ/stXUIdyC8kL6+6r4dKlgoP6xWQazVgDYpVmlUIPpriwAScABJPIY0+oPXTSXc2az73g6BWfnEjzoMJUmumspuXpckpk9yjIJQT7R5nPGg+4WVHAUUaK0R9suZJ8MmTuAGASKsbR2qzCAIaTI3xJrPLKo6NMMLkrKVVbGAoAwd/zrr0aniJw+WNW5pDVFpwQlATjOAjGKHLjs8hUAkDORhHMcKr9deS79O/AKOsIXBWqDGHHDjXCqyj5zyyo2e7PwAQHDtRmf2oSvtGqtlKBExkd1XjkjLoVLFKPYfdl+uK9r7JcKKsPulKOUf8AHOZwxFWdXnW1vTtodR4FIUkj1wx6/OvQ9s7tISr3khXqJpyYlj4pUopUSo+gbtYcP2dtAw2lmfIfvR1Qb2ltBTTOPiLmyPzQKrJ0i8VbIfU7RCWWxGasT9KMrZAKaHEXbdu2nvFpSAN5x8hvruY1otwgq75ABylQx8q5ytuzp6SpEqMJzrmuVcq0s6VQseEyM61aS0m037awnCccKDLI0OHGhjWVAWlQ+O+pG+1ptkiQ4lf9Jmohy8Q8JQoKHy6jdU2tlW1LQJaMtvvo4A+Y5c6vnV1U2rXJAH9uFUu0nuroDiJx5mrm1aVNo0eKZ9Sa345Wc7IqdEnSpUqaKH0G6+2hWUknZCEhxBzG2FYhQ4HwjzoyqH1ptNtnz/f9KXl/EdhrlTK1vrdp5S1uBRXh4BIUBGA5jMzHGh+80Q2HwENqT4duDJwgHOcMD8MhVnP2IUUuBAUpMxBhUHMcCKTtk6sQElPWB8hPxrCpPwb1FeSH1dbOxAQraI8IAnaAzOJAA5zUJrU0pxfdltRWPDECcgdxPGjLRtmGlbUYxs4mTEkkk9d3KoLSDBNwVD2pEYxuiQRywpaSTsdtqgVb1QfQ4oBlKwACFHIzuBw+XHz6LG2WlRU20Uq9lQJ8IxjDjR41o18iSrDnj+tct8S2CCc+Xx41aWST7FKCXQCPWJXdw5E7M4HZwnBPrR/2eXrvfPMKMtoQlSM4TJiBPn6UHaVsAtRUJ7wgJTjhIMyfKasfUXR+wwpw+04R6IED47VPxtykhWRRjjd+WEtKlSrac8fWq6Z2kEb93WttKg1egp07BFi57swfwmCOhrfc6WUshKepO4CuHSbcXDoPvT641F3ukFoUEIbUroPjJrmtU6Okpas6brT4acIU2siJ2o8B6EUN3msPeughsxlIIEczUyt7aSQUO45+AEdc6irmzAH3bTnmkJx8zNHihlzrom9CawK7shZnZ37441xaXv8AbVPKo7RrT5VikJTjJkTgMoH1rdpABJSnMhOMdKq1TKNtnZoLRDlwT3YwBAUqRCZ3xmasq2tw2hKE5JAA8qFuztqG3VbitI9EyfnRdW3DBJWYs023x/Rg0qVKniB9KlWKhAa1ssykh5IkRsr5cFfp6VCMPSdrlVgKE4HEHCKC9ZdCdwoLYEIVO0j8IPL3Zx5SKy5sfyRqw5PicztuVDAnpNcDtrzPrNNTrGlGCvOcD0qL0hrKFezxpNaNHMkO/DYgnBI9TUA5clSiTiomtT9ypwzU3qtoDv3gk+yPEs8E8Opy9aqog5XsmtD6xf5ei3TcpAYuNoh0D+G5OTnFBTskHMY5jI+QsEAgggiQRiCDkQd4oC7YglOjkiAIfbCBwhKpj8tV7qj2h3FiQie9Y3tqPs82z+E8suVdCKpJGCTttnoCs0D2XbBYLTKy60r3VIKvQokGs0SoczXFpXTLNsjbfcS2n+Y4nkkZqPSqd0x2vXbshkIt0/y+Jf8AcrLyAoNurtbqtpxanFnNS1FR9TVqIWdp/tlzTZt/9jo+KUfX0ro7JL1y+evU3LinCtlGKj7MLJGyMgATkKqUmrP7Bv8Ad3HHuAfRwUGtBWiV0zq/srKHUwobxv4KB4GhS/1WUkylZir601YMOsqU+QhKElRcmCgDMzw5VV1i8w7cpHeq7gnxHu4MAmCfdnjjFZft5t+xWbFnhXuB7QmrzrytlIy9pRySOJ+m+rO0NopFu3sI6lW9R4n6bqJk6KZabAbSkIiRG+fxTvnjUQ8qZjAD5UyGPj32Ink5aXRU3bbpaVsW4PshTquqvCn4BXrVYCpjWy/U/evuKMy4UjklPhSPICopKacKNa0Uq3bQ69KzRAOis1mKxFEhmKs3sDV/qDo3G2V8HEn61WVW1/h+2Q/dk5hpuCdwKjtfp6UGRBl2pXI+zJYM7Lq5VGcIxB/ug+VVpaOG3Zc2sFIWWzOeGPlhFW47oMXlwH3Z7tPhaR7wme8VwBOIHCKqrXp/vX7gpASDcOSOPdQgqBHEJyjOtHpW03/BeVWkFnZdrYbhtdq6fG342+bZzRz2T8FcqN78JbtnXDgENqUfypJ/Sq01C0R3d2lScYTtT/UPpRj2o6TDOiH8YLgDSfzkbX/mazN27G9I84OnaUVHMkk9SZpmzTyabVgDdmlWp96MqzQIf//Z"/>
          <p:cNvSpPr/>
          <p:nvPr/>
        </p:nvSpPr>
        <p:spPr>
          <a:xfrm>
            <a:off x="0" y="-817563"/>
            <a:ext cx="809625" cy="121920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2400">
              <a:solidFill>
                <a:schemeClr val="dk1"/>
              </a:solidFill>
              <a:latin typeface="Times New Roman"/>
              <a:ea typeface="Times New Roman"/>
              <a:cs typeface="Times New Roman"/>
              <a:sym typeface="Times New Roman"/>
            </a:endParaRPr>
          </a:p>
        </p:txBody>
      </p:sp>
      <p:sp>
        <p:nvSpPr>
          <p:cNvPr id="94" name="Google Shape;94;p5" descr="data:image/jpeg;base64,/9j/4AAQSkZJRgABAQAAAQABAAD/2wCEAAkGBhQSEBUUEhQVFBQWFBgUFxgXFhoYGBYYFRUcFxgUFxoZHCcfGBwkGh0UHy8gJycpLCwsFx4xNTIqQSYrLCkBCQoKDgwOGg8PGiokHyUpLCwtLywtLSksLCw1LywpLC4sKSwpLCosLCwsLCkpKSwsLCwsMSwsKSwsKiwpLCksLv/AABEIAIAAVQMBIgACEQEDEQH/xAAcAAABBAMBAAAAAAAAAAAAAAAGAAIFBwEDBAj/xAA9EAABAwICBwUFBgQHAAAAAAABAgMRAAQhMQUGEkFRYXEHEyKBkTJSobHRFCNCgsHhM2JykggVJTRDg6L/xAAZAQACAwEAAAAAAAAAAAAAAAABAwACBAX/xAAkEQACAgICAQMFAAAAAAAAAAAAAQIRAyESMUEEIkITFDJRcf/aAAwDAQACEQMRAD8AsKsVmlRKmKVcWmdNNWrRceVspGA3kngkbzVSa19qT74LbALDZmSD94ocCfw9BUJRb13pRpr+I62ictpQE+prlGs9oTAuWZ/rHzyrzr36lmSpR4yT+tPIKvCk/GhYaPTLbgUAUkEHIgyD0Ip1eb7DWC4tj90642RuBOyeqTh8KtDU3tSQ/stXUIdyC8kL6+6r4dKlgoP6xWQazVgDYpVmlUIPpriwAScABJPIY0+oPXTSXc2az73g6BWfnEjzoMJUmumspuXpckpk9yjIJQT7R5nPGg+4WVHAUUaK0R9suZJ8MmTuAGASKsbR2qzCAIaTI3xJrPLKo6NMMLkrKVVbGAoAwd/zrr0aniJw+WNW5pDVFpwQlATjOAjGKHLjs8hUAkDORhHMcKr9deS79O/AKOsIXBWqDGHHDjXCqyj5zyyo2e7PwAQHDtRmf2oSvtGqtlKBExkd1XjkjLoVLFKPYfdl+uK9r7JcKKsPulKOUf8AHOZwxFWdXnW1vTtodR4FIUkj1wx6/OvQ9s7tISr3khXqJpyYlj4pUopUSo+gbtYcP2dtAw2lmfIfvR1Qb2ltBTTOPiLmyPzQKrJ0i8VbIfU7RCWWxGasT9KMrZAKaHEXbdu2nvFpSAN5x8hvruY1otwgq75ABylQx8q5ytuzp6SpEqMJzrmuVcq0s6VQseEyM61aS0m037awnCccKDLI0OHGhjWVAWlQ+O+pG+1ptkiQ4lf9Jmohy8Q8JQoKHy6jdU2tlW1LQJaMtvvo4A+Y5c6vnV1U2rXJAH9uFUu0nuroDiJx5mrm1aVNo0eKZ9Sa345Wc7IqdEnSpUqaKH0G6+2hWUknZCEhxBzG2FYhQ4HwjzoyqH1ptNtnz/f9KXl/EdhrlTK1vrdp5S1uBRXh4BIUBGA5jMzHGh+80Q2HwENqT4duDJwgHOcMD8MhVnP2IUUuBAUpMxBhUHMcCKTtk6sQElPWB8hPxrCpPwb1FeSH1dbOxAQraI8IAnaAzOJAA5zUJrU0pxfdltRWPDECcgdxPGjLRtmGlbUYxs4mTEkkk9d3KoLSDBNwVD2pEYxuiQRywpaSTsdtqgVb1QfQ4oBlKwACFHIzuBw+XHz6LG2WlRU20Uq9lQJ8IxjDjR41o18iSrDnj+tct8S2CCc+Xx41aWST7FKCXQCPWJXdw5E7M4HZwnBPrR/2eXrvfPMKMtoQlSM4TJiBPn6UHaVsAtRUJ7wgJTjhIMyfKasfUXR+wwpw+04R6IED47VPxtykhWRRjjd+WEtKlSrac8fWq6Z2kEb93WttKg1egp07BFi57swfwmCOhrfc6WUshKepO4CuHSbcXDoPvT641F3ukFoUEIbUroPjJrmtU6Okpas6brT4acIU2siJ2o8B6EUN3msPeughsxlIIEczUyt7aSQUO45+AEdc6irmzAH3bTnmkJx8zNHihlzrom9CawK7shZnZ37441xaXv8AbVPKo7RrT5VikJTjJkTgMoH1rdpABJSnMhOMdKq1TKNtnZoLRDlwT3YwBAUqRCZ3xmasq2tw2hKE5JAA8qFuztqG3VbitI9EyfnRdW3DBJWYs023x/Rg0qVKniB9KlWKhAa1ssykh5IkRsr5cFfp6VCMPSdrlVgKE4HEHCKC9ZdCdwoLYEIVO0j8IPL3Zx5SKy5sfyRqw5PicztuVDAnpNcDtrzPrNNTrGlGCvOcD0qL0hrKFezxpNaNHMkO/DYgnBI9TUA5clSiTiomtT9ypwzU3qtoDv3gk+yPEs8E8Opy9aqog5XsmtD6xf5ei3TcpAYuNoh0D+G5OTnFBTskHMY5jI+QsEAgggiQRiCDkQd4oC7YglOjkiAIfbCBwhKpj8tV7qj2h3FiQie9Y3tqPs82z+E8suVdCKpJGCTttnoCs0D2XbBYLTKy60r3VIKvQokGs0SoczXFpXTLNsjbfcS2n+Y4nkkZqPSqd0x2vXbshkIt0/y+Jf8AcrLyAoNurtbqtpxanFnNS1FR9TVqIWdp/tlzTZt/9jo+KUfX0ro7JL1y+evU3LinCtlGKj7MLJGyMgATkKqUmrP7Bv8Ad3HHuAfRwUGtBWiV0zq/srKHUwobxv4KB4GhS/1WUkylZir601YMOsqU+QhKElRcmCgDMzw5VV1i8w7cpHeq7gnxHu4MAmCfdnjjFZft5t+xWbFnhXuB7QmrzrytlIy9pRySOJ+m+rO0NopFu3sI6lW9R4n6bqJk6KZabAbSkIiRG+fxTvnjUQ8qZjAD5UyGPj32Ink5aXRU3bbpaVsW4PshTquqvCn4BXrVYCpjWy/U/evuKMy4UjklPhSPICopKacKNa0Uq3bQ69KzRAOis1mKxFEhmKs3sDV/qDo3G2V8HEn61WVW1/h+2Q/dk5hpuCdwKjtfp6UGRBl2pXI+zJYM7Lq5VGcIxB/ug+VVpaOG3Zc2sFIWWzOeGPlhFW47oMXlwH3Z7tPhaR7wme8VwBOIHCKqrXp/vX7gpASDcOSOPdQgqBHEJyjOtHpW03/BeVWkFnZdrYbhtdq6fG342+bZzRz2T8FcqN78JbtnXDgENqUfypJ/Sq01C0R3d2lScYTtT/UPpRj2o6TDOiH8YLgDSfzkbX/mazN27G9I84OnaUVHMkk9SZpmzTyabVgDdmlWp96MqzQIf//Z"/>
          <p:cNvSpPr/>
          <p:nvPr/>
        </p:nvSpPr>
        <p:spPr>
          <a:xfrm>
            <a:off x="0" y="-817563"/>
            <a:ext cx="809625" cy="121920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2400">
              <a:solidFill>
                <a:schemeClr val="dk1"/>
              </a:solidFill>
              <a:latin typeface="Times New Roman"/>
              <a:ea typeface="Times New Roman"/>
              <a:cs typeface="Times New Roman"/>
              <a:sym typeface="Times New Roman"/>
            </a:endParaRPr>
          </a:p>
        </p:txBody>
      </p:sp>
      <p:sp>
        <p:nvSpPr>
          <p:cNvPr id="95" name="Google Shape;95;p5" descr="data:image/jpeg;base64,/9j/4AAQSkZJRgABAQAAAQABAAD/2wCEAAkGBhQSEBUUEhQVFBQWFBgUFxgXFhoYGBYYFRUcFxgUFxoZHCcfGBwkGh0UHy8gJycpLCwsFx4xNTIqQSYrLCkBCQoKDgwOGg8PGiokHyUpLCwtLywtLSksLCw1LywpLC4sKSwpLCosLCwsLCkpKSwsLCwsMSwsKSwsKiwpLCksLv/AABEIAIAAVQMBIgACEQEDEQH/xAAcAAABBAMBAAAAAAAAAAAAAAAGAAIFBwEDBAj/xAA9EAABAwICBwUFBgQHAAAAAAABAgMRAAQhMQUGEkFRYXEHEyKBkTJSobHRFCNCgsHhM2JykggVJTRDg6L/xAAZAQACAwEAAAAAAAAAAAAAAAABAwACBAX/xAAkEQACAgICAQMFAAAAAAAAAAAAAQIRAyESMUEEIkITFDJRcf/aAAwDAQACEQMRAD8AsKsVmlRKmKVcWmdNNWrRceVspGA3kngkbzVSa19qT74LbALDZmSD94ocCfw9BUJRb13pRpr+I62ictpQE+prlGs9oTAuWZ/rHzyrzr36lmSpR4yT+tPIKvCk/GhYaPTLbgUAUkEHIgyD0Ip1eb7DWC4tj90642RuBOyeqTh8KtDU3tSQ/stXUIdyC8kL6+6r4dKlgoP6xWQazVgDYpVmlUIPpriwAScABJPIY0+oPXTSXc2az73g6BWfnEjzoMJUmumspuXpckpk9yjIJQT7R5nPGg+4WVHAUUaK0R9suZJ8MmTuAGASKsbR2qzCAIaTI3xJrPLKo6NMMLkrKVVbGAoAwd/zrr0aniJw+WNW5pDVFpwQlATjOAjGKHLjs8hUAkDORhHMcKr9deS79O/AKOsIXBWqDGHHDjXCqyj5zyyo2e7PwAQHDtRmf2oSvtGqtlKBExkd1XjkjLoVLFKPYfdl+uK9r7JcKKsPulKOUf8AHOZwxFWdXnW1vTtodR4FIUkj1wx6/OvQ9s7tISr3khXqJpyYlj4pUopUSo+gbtYcP2dtAw2lmfIfvR1Qb2ltBTTOPiLmyPzQKrJ0i8VbIfU7RCWWxGasT9KMrZAKaHEXbdu2nvFpSAN5x8hvruY1otwgq75ABylQx8q5ytuzp6SpEqMJzrmuVcq0s6VQseEyM61aS0m037awnCccKDLI0OHGhjWVAWlQ+O+pG+1ptkiQ4lf9Jmohy8Q8JQoKHy6jdU2tlW1LQJaMtvvo4A+Y5c6vnV1U2rXJAH9uFUu0nuroDiJx5mrm1aVNo0eKZ9Sa345Wc7IqdEnSpUqaKH0G6+2hWUknZCEhxBzG2FYhQ4HwjzoyqH1ptNtnz/f9KXl/EdhrlTK1vrdp5S1uBRXh4BIUBGA5jMzHGh+80Q2HwENqT4duDJwgHOcMD8MhVnP2IUUuBAUpMxBhUHMcCKTtk6sQElPWB8hPxrCpPwb1FeSH1dbOxAQraI8IAnaAzOJAA5zUJrU0pxfdltRWPDECcgdxPGjLRtmGlbUYxs4mTEkkk9d3KoLSDBNwVD2pEYxuiQRywpaSTsdtqgVb1QfQ4oBlKwACFHIzuBw+XHz6LG2WlRU20Uq9lQJ8IxjDjR41o18iSrDnj+tct8S2CCc+Xx41aWST7FKCXQCPWJXdw5E7M4HZwnBPrR/2eXrvfPMKMtoQlSM4TJiBPn6UHaVsAtRUJ7wgJTjhIMyfKasfUXR+wwpw+04R6IED47VPxtykhWRRjjd+WEtKlSrac8fWq6Z2kEb93WttKg1egp07BFi57swfwmCOhrfc6WUshKepO4CuHSbcXDoPvT641F3ukFoUEIbUroPjJrmtU6Okpas6brT4acIU2siJ2o8B6EUN3msPeughsxlIIEczUyt7aSQUO45+AEdc6irmzAH3bTnmkJx8zNHihlzrom9CawK7shZnZ37441xaXv8AbVPKo7RrT5VikJTjJkTgMoH1rdpABJSnMhOMdKq1TKNtnZoLRDlwT3YwBAUqRCZ3xmasq2tw2hKE5JAA8qFuztqG3VbitI9EyfnRdW3DBJWYs023x/Rg0qVKniB9KlWKhAa1ssykh5IkRsr5cFfp6VCMPSdrlVgKE4HEHCKC9ZdCdwoLYEIVO0j8IPL3Zx5SKy5sfyRqw5PicztuVDAnpNcDtrzPrNNTrGlGCvOcD0qL0hrKFezxpNaNHMkO/DYgnBI9TUA5clSiTiomtT9ypwzU3qtoDv3gk+yPEs8E8Opy9aqog5XsmtD6xf5ei3TcpAYuNoh0D+G5OTnFBTskHMY5jI+QsEAgggiQRiCDkQd4oC7YglOjkiAIfbCBwhKpj8tV7qj2h3FiQie9Y3tqPs82z+E8suVdCKpJGCTttnoCs0D2XbBYLTKy60r3VIKvQokGs0SoczXFpXTLNsjbfcS2n+Y4nkkZqPSqd0x2vXbshkIt0/y+Jf8AcrLyAoNurtbqtpxanFnNS1FR9TVqIWdp/tlzTZt/9jo+KUfX0ro7JL1y+evU3LinCtlGKj7MLJGyMgATkKqUmrP7Bv8Ad3HHuAfRwUGtBWiV0zq/srKHUwobxv4KB4GhS/1WUkylZir601YMOsqU+QhKElRcmCgDMzw5VV1i8w7cpHeq7gnxHu4MAmCfdnjjFZft5t+xWbFnhXuB7QmrzrytlIy9pRySOJ+m+rO0NopFu3sI6lW9R4n6bqJk6KZabAbSkIiRG+fxTvnjUQ8qZjAD5UyGPj32Ink5aXRU3bbpaVsW4PshTquqvCn4BXrVYCpjWy/U/evuKMy4UjklPhSPICopKacKNa0Uq3bQ69KzRAOis1mKxFEhmKs3sDV/qDo3G2V8HEn61WVW1/h+2Q/dk5hpuCdwKjtfp6UGRBl2pXI+zJYM7Lq5VGcIxB/ug+VVpaOG3Zc2sFIWWzOeGPlhFW47oMXlwH3Z7tPhaR7wme8VwBOIHCKqrXp/vX7gpASDcOSOPdQgqBHEJyjOtHpW03/BeVWkFnZdrYbhtdq6fG342+bZzRz2T8FcqN78JbtnXDgENqUfypJ/Sq01C0R3d2lScYTtT/UPpRj2o6TDOiH8YLgDSfzkbX/mazN27G9I84OnaUVHMkk9SZpmzTyabVgDdmlWp96MqzQIf//Z"/>
          <p:cNvSpPr/>
          <p:nvPr/>
        </p:nvSpPr>
        <p:spPr>
          <a:xfrm>
            <a:off x="0" y="-817563"/>
            <a:ext cx="809625" cy="121920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2400">
              <a:solidFill>
                <a:schemeClr val="dk1"/>
              </a:solidFill>
              <a:latin typeface="Times New Roman"/>
              <a:ea typeface="Times New Roman"/>
              <a:cs typeface="Times New Roman"/>
              <a:sym typeface="Times New Roman"/>
            </a:endParaRPr>
          </a:p>
        </p:txBody>
      </p:sp>
      <p:graphicFrame>
        <p:nvGraphicFramePr>
          <p:cNvPr id="96" name="Google Shape;96;p5"/>
          <p:cNvGraphicFramePr/>
          <p:nvPr/>
        </p:nvGraphicFramePr>
        <p:xfrm>
          <a:off x="683568" y="1617980"/>
          <a:ext cx="3000000" cy="3000000"/>
        </p:xfrm>
        <a:graphic>
          <a:graphicData uri="http://schemas.openxmlformats.org/drawingml/2006/table">
            <a:tbl>
              <a:tblPr firstRow="1" bandRow="1">
                <a:noFill/>
                <a:tableStyleId>{5D555E31-6FD3-48D0-8BCA-7D91E0519B83}</a:tableStyleId>
              </a:tblPr>
              <a:tblGrid>
                <a:gridCol w="2573775">
                  <a:extLst>
                    <a:ext uri="{9D8B030D-6E8A-4147-A177-3AD203B41FA5}">
                      <a16:colId xmlns:a16="http://schemas.microsoft.com/office/drawing/2014/main" val="20000"/>
                    </a:ext>
                  </a:extLst>
                </a:gridCol>
                <a:gridCol w="2573775">
                  <a:extLst>
                    <a:ext uri="{9D8B030D-6E8A-4147-A177-3AD203B41FA5}">
                      <a16:colId xmlns:a16="http://schemas.microsoft.com/office/drawing/2014/main" val="20001"/>
                    </a:ext>
                  </a:extLst>
                </a:gridCol>
                <a:gridCol w="2573775">
                  <a:extLst>
                    <a:ext uri="{9D8B030D-6E8A-4147-A177-3AD203B41FA5}">
                      <a16:colId xmlns:a16="http://schemas.microsoft.com/office/drawing/2014/main" val="20002"/>
                    </a:ext>
                  </a:extLst>
                </a:gridCol>
              </a:tblGrid>
              <a:tr h="370850">
                <a:tc>
                  <a:txBody>
                    <a:bodyPr/>
                    <a:lstStyle/>
                    <a:p>
                      <a:pPr marL="0" marR="0" lvl="0" indent="0" algn="l" rtl="0">
                        <a:spcBef>
                          <a:spcPts val="0"/>
                        </a:spcBef>
                        <a:spcAft>
                          <a:spcPts val="0"/>
                        </a:spcAft>
                        <a:buNone/>
                      </a:pPr>
                      <a:r>
                        <a:rPr lang="en-US" sz="1800" u="none" strike="noStrike" cap="none"/>
                        <a:t>Organisation</a:t>
                      </a:r>
                      <a:endParaRPr sz="1800"/>
                    </a:p>
                  </a:txBody>
                  <a:tcPr marL="91450" marR="91450" marT="45725" marB="45725">
                    <a:solidFill>
                      <a:srgbClr val="46832C"/>
                    </a:solidFill>
                  </a:tcPr>
                </a:tc>
                <a:tc>
                  <a:txBody>
                    <a:bodyPr/>
                    <a:lstStyle/>
                    <a:p>
                      <a:pPr marL="0" marR="0" lvl="0" indent="0" algn="l" rtl="0">
                        <a:spcBef>
                          <a:spcPts val="0"/>
                        </a:spcBef>
                        <a:spcAft>
                          <a:spcPts val="0"/>
                        </a:spcAft>
                        <a:buNone/>
                      </a:pPr>
                      <a:r>
                        <a:rPr lang="en-US" sz="1800"/>
                        <a:t>Name</a:t>
                      </a:r>
                      <a:endParaRPr sz="1800"/>
                    </a:p>
                  </a:txBody>
                  <a:tcPr marL="91450" marR="91450" marT="45725" marB="45725">
                    <a:solidFill>
                      <a:srgbClr val="46832C"/>
                    </a:solidFill>
                  </a:tcPr>
                </a:tc>
                <a:tc>
                  <a:txBody>
                    <a:bodyPr/>
                    <a:lstStyle/>
                    <a:p>
                      <a:pPr marL="0" marR="0" lvl="0" indent="0" algn="l" rtl="0">
                        <a:spcBef>
                          <a:spcPts val="0"/>
                        </a:spcBef>
                        <a:spcAft>
                          <a:spcPts val="0"/>
                        </a:spcAft>
                        <a:buNone/>
                      </a:pPr>
                      <a:r>
                        <a:rPr lang="en-US" sz="1800"/>
                        <a:t>Funktion</a:t>
                      </a:r>
                      <a:endParaRPr sz="1800"/>
                    </a:p>
                  </a:txBody>
                  <a:tcPr marL="91450" marR="91450" marT="45725" marB="45725">
                    <a:solidFill>
                      <a:srgbClr val="46832C"/>
                    </a:solidFill>
                  </a:tcPr>
                </a:tc>
                <a:extLst>
                  <a:ext uri="{0D108BD9-81ED-4DB2-BD59-A6C34878D82A}">
                    <a16:rowId xmlns:a16="http://schemas.microsoft.com/office/drawing/2014/main" val="10000"/>
                  </a:ext>
                </a:extLst>
              </a:tr>
              <a:tr h="370850">
                <a:tc rowSpan="2">
                  <a:txBody>
                    <a:bodyPr/>
                    <a:lstStyle/>
                    <a:p>
                      <a:pPr marL="0" marR="0" lvl="0" indent="0" algn="l" rtl="0">
                        <a:spcBef>
                          <a:spcPts val="0"/>
                        </a:spcBef>
                        <a:spcAft>
                          <a:spcPts val="0"/>
                        </a:spcAft>
                        <a:buNone/>
                      </a:pPr>
                      <a:r>
                        <a:rPr lang="en-US" sz="1800"/>
                        <a:t>Graubünden Wald</a:t>
                      </a:r>
                      <a:endParaRPr sz="1800"/>
                    </a:p>
                  </a:txBody>
                  <a:tcPr marL="91450" marR="91450" marT="45725" marB="45725" anchor="ctr">
                    <a:solidFill>
                      <a:srgbClr val="6CAB34"/>
                    </a:solidFill>
                  </a:tcPr>
                </a:tc>
                <a:tc>
                  <a:txBody>
                    <a:bodyPr/>
                    <a:lstStyle/>
                    <a:p>
                      <a:pPr marL="0" marR="0" lvl="0" indent="0" algn="l" rtl="0">
                        <a:spcBef>
                          <a:spcPts val="0"/>
                        </a:spcBef>
                        <a:spcAft>
                          <a:spcPts val="0"/>
                        </a:spcAft>
                        <a:buNone/>
                      </a:pPr>
                      <a:r>
                        <a:rPr lang="en-US" sz="1800"/>
                        <a:t>Beat Philipp</a:t>
                      </a:r>
                      <a:endParaRPr sz="1800"/>
                    </a:p>
                  </a:txBody>
                  <a:tcPr marL="91450" marR="91450" marT="45725" marB="45725">
                    <a:solidFill>
                      <a:srgbClr val="6CAB34"/>
                    </a:solidFill>
                  </a:tcPr>
                </a:tc>
                <a:tc>
                  <a:txBody>
                    <a:bodyPr/>
                    <a:lstStyle/>
                    <a:p>
                      <a:pPr marL="0" marR="0" lvl="0" indent="0" algn="l" rtl="0">
                        <a:spcBef>
                          <a:spcPts val="0"/>
                        </a:spcBef>
                        <a:spcAft>
                          <a:spcPts val="0"/>
                        </a:spcAft>
                        <a:buNone/>
                      </a:pPr>
                      <a:r>
                        <a:rPr lang="en-US" sz="1800"/>
                        <a:t>Präsidium</a:t>
                      </a:r>
                      <a:endParaRPr sz="1800"/>
                    </a:p>
                  </a:txBody>
                  <a:tcPr marL="91450" marR="91450" marT="45725" marB="45725">
                    <a:solidFill>
                      <a:srgbClr val="6CAB34"/>
                    </a:solidFill>
                  </a:tcPr>
                </a:tc>
                <a:extLst>
                  <a:ext uri="{0D108BD9-81ED-4DB2-BD59-A6C34878D82A}">
                    <a16:rowId xmlns:a16="http://schemas.microsoft.com/office/drawing/2014/main" val="10001"/>
                  </a:ext>
                </a:extLst>
              </a:tr>
              <a:tr h="370850">
                <a:tc vMerge="1">
                  <a:txBody>
                    <a:bodyPr/>
                    <a:lstStyle/>
                    <a:p>
                      <a:endParaRPr lang="nb-NO"/>
                    </a:p>
                  </a:txBody>
                  <a:tcPr/>
                </a:tc>
                <a:tc>
                  <a:txBody>
                    <a:bodyPr/>
                    <a:lstStyle/>
                    <a:p>
                      <a:pPr marL="0" marR="0" lvl="0" indent="0" algn="l" rtl="0">
                        <a:spcBef>
                          <a:spcPts val="0"/>
                        </a:spcBef>
                        <a:spcAft>
                          <a:spcPts val="0"/>
                        </a:spcAft>
                        <a:buNone/>
                      </a:pPr>
                      <a:r>
                        <a:rPr lang="en-US" sz="1800"/>
                        <a:t>Walter Krättli</a:t>
                      </a:r>
                      <a:endParaRPr sz="1800"/>
                    </a:p>
                  </a:txBody>
                  <a:tcPr marL="91450" marR="91450" marT="45725" marB="45725">
                    <a:solidFill>
                      <a:srgbClr val="6CAB34"/>
                    </a:solidFill>
                  </a:tcPr>
                </a:tc>
                <a:tc>
                  <a:txBody>
                    <a:bodyPr/>
                    <a:lstStyle/>
                    <a:p>
                      <a:pPr marL="0" marR="0" lvl="0" indent="0" algn="l" rtl="0">
                        <a:spcBef>
                          <a:spcPts val="0"/>
                        </a:spcBef>
                        <a:spcAft>
                          <a:spcPts val="0"/>
                        </a:spcAft>
                        <a:buNone/>
                      </a:pPr>
                      <a:r>
                        <a:rPr lang="en-US" sz="1800"/>
                        <a:t>Vertreter GRWald</a:t>
                      </a:r>
                      <a:endParaRPr sz="1800"/>
                    </a:p>
                  </a:txBody>
                  <a:tcPr marL="91450" marR="91450" marT="45725" marB="45725">
                    <a:solidFill>
                      <a:srgbClr val="6CAB34"/>
                    </a:solidFill>
                  </a:tcPr>
                </a:tc>
                <a:extLst>
                  <a:ext uri="{0D108BD9-81ED-4DB2-BD59-A6C34878D82A}">
                    <a16:rowId xmlns:a16="http://schemas.microsoft.com/office/drawing/2014/main" val="10002"/>
                  </a:ext>
                </a:extLst>
              </a:tr>
              <a:tr h="370850">
                <a:tc>
                  <a:txBody>
                    <a:bodyPr/>
                    <a:lstStyle/>
                    <a:p>
                      <a:pPr marL="0" marR="0" lvl="0" indent="0" algn="l" rtl="0">
                        <a:spcBef>
                          <a:spcPts val="0"/>
                        </a:spcBef>
                        <a:spcAft>
                          <a:spcPts val="0"/>
                        </a:spcAft>
                        <a:buNone/>
                      </a:pPr>
                      <a:r>
                        <a:rPr lang="en-US" sz="1800"/>
                        <a:t>EFNS-Schweiz</a:t>
                      </a:r>
                      <a:endParaRPr sz="1800"/>
                    </a:p>
                  </a:txBody>
                  <a:tcPr marL="91450" marR="91450" marT="45725" marB="45725"/>
                </a:tc>
                <a:tc>
                  <a:txBody>
                    <a:bodyPr/>
                    <a:lstStyle/>
                    <a:p>
                      <a:pPr marL="0" marR="0" lvl="0" indent="0" algn="l" rtl="0">
                        <a:spcBef>
                          <a:spcPts val="0"/>
                        </a:spcBef>
                        <a:spcAft>
                          <a:spcPts val="0"/>
                        </a:spcAft>
                        <a:buNone/>
                      </a:pPr>
                      <a:r>
                        <a:rPr lang="en-US" sz="1800"/>
                        <a:t>Erwin Schmid</a:t>
                      </a:r>
                      <a:endParaRPr sz="1800"/>
                    </a:p>
                  </a:txBody>
                  <a:tcPr marL="91450" marR="91450" marT="45725" marB="45725"/>
                </a:tc>
                <a:tc>
                  <a:txBody>
                    <a:bodyPr/>
                    <a:lstStyle/>
                    <a:p>
                      <a:pPr marL="0" marR="0" lvl="0" indent="0" algn="l" rtl="0">
                        <a:spcBef>
                          <a:spcPts val="0"/>
                        </a:spcBef>
                        <a:spcAft>
                          <a:spcPts val="0"/>
                        </a:spcAft>
                        <a:buNone/>
                      </a:pPr>
                      <a:r>
                        <a:rPr lang="en-US" sz="1800"/>
                        <a:t>Rahmenprogramm</a:t>
                      </a:r>
                      <a:endParaRPr sz="1800"/>
                    </a:p>
                  </a:txBody>
                  <a:tcPr marL="91450" marR="91450" marT="45725" marB="45725"/>
                </a:tc>
                <a:extLst>
                  <a:ext uri="{0D108BD9-81ED-4DB2-BD59-A6C34878D82A}">
                    <a16:rowId xmlns:a16="http://schemas.microsoft.com/office/drawing/2014/main" val="10003"/>
                  </a:ext>
                </a:extLst>
              </a:tr>
              <a:tr h="370850">
                <a:tc>
                  <a:txBody>
                    <a:bodyPr/>
                    <a:lstStyle/>
                    <a:p>
                      <a:pPr marL="0" marR="0" lvl="0" indent="0" algn="l" rtl="0">
                        <a:spcBef>
                          <a:spcPts val="0"/>
                        </a:spcBef>
                        <a:spcAft>
                          <a:spcPts val="0"/>
                        </a:spcAft>
                        <a:buNone/>
                      </a:pPr>
                      <a:r>
                        <a:rPr lang="en-US" sz="1800"/>
                        <a:t>Amt für Wald und Naturgefahren</a:t>
                      </a:r>
                      <a:endParaRPr sz="1800"/>
                    </a:p>
                  </a:txBody>
                  <a:tcPr marL="91450" marR="91450" marT="45725" marB="45725">
                    <a:solidFill>
                      <a:srgbClr val="6CAB34"/>
                    </a:solidFill>
                  </a:tcPr>
                </a:tc>
                <a:tc>
                  <a:txBody>
                    <a:bodyPr/>
                    <a:lstStyle/>
                    <a:p>
                      <a:pPr marL="0" marR="0" lvl="0" indent="0" algn="l" rtl="0">
                        <a:spcBef>
                          <a:spcPts val="0"/>
                        </a:spcBef>
                        <a:spcAft>
                          <a:spcPts val="0"/>
                        </a:spcAft>
                        <a:buNone/>
                      </a:pPr>
                      <a:r>
                        <a:rPr lang="en-US" sz="1800"/>
                        <a:t>Lukas Kobler</a:t>
                      </a:r>
                      <a:endParaRPr sz="1800"/>
                    </a:p>
                  </a:txBody>
                  <a:tcPr marL="91450" marR="91450" marT="45725" marB="45725">
                    <a:solidFill>
                      <a:srgbClr val="6CAB34"/>
                    </a:solidFill>
                  </a:tcPr>
                </a:tc>
                <a:tc>
                  <a:txBody>
                    <a:bodyPr/>
                    <a:lstStyle/>
                    <a:p>
                      <a:pPr marL="0" marR="0" lvl="0" indent="0" algn="l" rtl="0">
                        <a:spcBef>
                          <a:spcPts val="0"/>
                        </a:spcBef>
                        <a:spcAft>
                          <a:spcPts val="0"/>
                        </a:spcAft>
                        <a:buNone/>
                      </a:pPr>
                      <a:r>
                        <a:rPr lang="en-US" sz="1800"/>
                        <a:t>Exkursionen</a:t>
                      </a:r>
                      <a:endParaRPr sz="1800"/>
                    </a:p>
                  </a:txBody>
                  <a:tcPr marL="91450" marR="91450" marT="45725" marB="45725">
                    <a:solidFill>
                      <a:srgbClr val="6CAB34"/>
                    </a:solidFill>
                  </a:tcPr>
                </a:tc>
                <a:extLst>
                  <a:ext uri="{0D108BD9-81ED-4DB2-BD59-A6C34878D82A}">
                    <a16:rowId xmlns:a16="http://schemas.microsoft.com/office/drawing/2014/main" val="10004"/>
                  </a:ext>
                </a:extLst>
              </a:tr>
              <a:tr h="370850">
                <a:tc rowSpan="2">
                  <a:txBody>
                    <a:bodyPr/>
                    <a:lstStyle/>
                    <a:p>
                      <a:pPr marL="0" marR="0" lvl="0" indent="0" algn="l" rtl="0">
                        <a:spcBef>
                          <a:spcPts val="0"/>
                        </a:spcBef>
                        <a:spcAft>
                          <a:spcPts val="0"/>
                        </a:spcAft>
                        <a:buNone/>
                      </a:pPr>
                      <a:r>
                        <a:rPr lang="en-US" sz="1800"/>
                        <a:t>Roland Arena</a:t>
                      </a:r>
                      <a:endParaRPr sz="1800"/>
                    </a:p>
                  </a:txBody>
                  <a:tcPr marL="91450" marR="91450" marT="45725" marB="45725" anchor="ctr"/>
                </a:tc>
                <a:tc>
                  <a:txBody>
                    <a:bodyPr/>
                    <a:lstStyle/>
                    <a:p>
                      <a:pPr marL="0" marR="0" lvl="0" indent="0" algn="l" rtl="0">
                        <a:spcBef>
                          <a:spcPts val="0"/>
                        </a:spcBef>
                        <a:spcAft>
                          <a:spcPts val="0"/>
                        </a:spcAft>
                        <a:buNone/>
                      </a:pPr>
                      <a:r>
                        <a:rPr lang="en-US" sz="1800"/>
                        <a:t>Franco Züger</a:t>
                      </a:r>
                      <a:endParaRPr sz="1800"/>
                    </a:p>
                  </a:txBody>
                  <a:tcPr marL="91450" marR="91450" marT="45725" marB="45725"/>
                </a:tc>
                <a:tc>
                  <a:txBody>
                    <a:bodyPr/>
                    <a:lstStyle/>
                    <a:p>
                      <a:pPr marL="0" marR="0" lvl="0" indent="0" algn="l" rtl="0">
                        <a:spcBef>
                          <a:spcPts val="0"/>
                        </a:spcBef>
                        <a:spcAft>
                          <a:spcPts val="0"/>
                        </a:spcAft>
                        <a:buNone/>
                      </a:pPr>
                      <a:r>
                        <a:rPr lang="en-US" sz="1800"/>
                        <a:t>Wettkampfleitung</a:t>
                      </a:r>
                      <a:endParaRPr/>
                    </a:p>
                  </a:txBody>
                  <a:tcPr marL="91450" marR="91450" marT="45725" marB="45725"/>
                </a:tc>
                <a:extLst>
                  <a:ext uri="{0D108BD9-81ED-4DB2-BD59-A6C34878D82A}">
                    <a16:rowId xmlns:a16="http://schemas.microsoft.com/office/drawing/2014/main" val="10005"/>
                  </a:ext>
                </a:extLst>
              </a:tr>
              <a:tr h="370850">
                <a:tc vMerge="1">
                  <a:txBody>
                    <a:bodyPr/>
                    <a:lstStyle/>
                    <a:p>
                      <a:endParaRPr lang="nb-NO"/>
                    </a:p>
                  </a:txBody>
                  <a:tcPr/>
                </a:tc>
                <a:tc>
                  <a:txBody>
                    <a:bodyPr/>
                    <a:lstStyle/>
                    <a:p>
                      <a:pPr marL="0" marR="0" lvl="0" indent="0" algn="l" rtl="0">
                        <a:spcBef>
                          <a:spcPts val="0"/>
                        </a:spcBef>
                        <a:spcAft>
                          <a:spcPts val="0"/>
                        </a:spcAft>
                        <a:buNone/>
                      </a:pPr>
                      <a:r>
                        <a:rPr lang="en-US" sz="1800"/>
                        <a:t>Markus Schüpbach</a:t>
                      </a:r>
                      <a:endParaRPr sz="1800"/>
                    </a:p>
                  </a:txBody>
                  <a:tcPr marL="91450" marR="91450" marT="45725" marB="45725"/>
                </a:tc>
                <a:tc>
                  <a:txBody>
                    <a:bodyPr/>
                    <a:lstStyle/>
                    <a:p>
                      <a:pPr marL="0" marR="0" lvl="0" indent="0" algn="l" rtl="0">
                        <a:spcBef>
                          <a:spcPts val="0"/>
                        </a:spcBef>
                        <a:spcAft>
                          <a:spcPts val="0"/>
                        </a:spcAft>
                        <a:buNone/>
                      </a:pPr>
                      <a:r>
                        <a:rPr lang="en-US" sz="1800"/>
                        <a:t>Infrastruktur</a:t>
                      </a:r>
                      <a:endParaRPr sz="1800"/>
                    </a:p>
                  </a:txBody>
                  <a:tcPr marL="91450" marR="91450" marT="45725" marB="45725"/>
                </a:tc>
                <a:extLst>
                  <a:ext uri="{0D108BD9-81ED-4DB2-BD59-A6C34878D82A}">
                    <a16:rowId xmlns:a16="http://schemas.microsoft.com/office/drawing/2014/main" val="10006"/>
                  </a:ext>
                </a:extLst>
              </a:tr>
              <a:tr h="370850">
                <a:tc>
                  <a:txBody>
                    <a:bodyPr/>
                    <a:lstStyle/>
                    <a:p>
                      <a:pPr marL="0" marR="0" lvl="0" indent="0" algn="l" rtl="0">
                        <a:spcBef>
                          <a:spcPts val="0"/>
                        </a:spcBef>
                        <a:spcAft>
                          <a:spcPts val="0"/>
                        </a:spcAft>
                        <a:buNone/>
                      </a:pPr>
                      <a:r>
                        <a:rPr lang="en-US" sz="1800"/>
                        <a:t>Lenzerheide Marketing und Support AG</a:t>
                      </a:r>
                      <a:endParaRPr sz="1800"/>
                    </a:p>
                  </a:txBody>
                  <a:tcPr marL="91450" marR="91450" marT="45725" marB="45725">
                    <a:solidFill>
                      <a:srgbClr val="6CAB34"/>
                    </a:solidFill>
                  </a:tcPr>
                </a:tc>
                <a:tc>
                  <a:txBody>
                    <a:bodyPr/>
                    <a:lstStyle/>
                    <a:p>
                      <a:pPr marL="0" marR="0" lvl="0" indent="0" algn="l" rtl="0">
                        <a:spcBef>
                          <a:spcPts val="0"/>
                        </a:spcBef>
                        <a:spcAft>
                          <a:spcPts val="0"/>
                        </a:spcAft>
                        <a:buNone/>
                      </a:pPr>
                      <a:r>
                        <a:rPr lang="en-US" sz="1800"/>
                        <a:t>Sebastian Jost</a:t>
                      </a:r>
                      <a:endParaRPr sz="1800"/>
                    </a:p>
                  </a:txBody>
                  <a:tcPr marL="91450" marR="91450" marT="45725" marB="45725">
                    <a:solidFill>
                      <a:srgbClr val="6CAB34"/>
                    </a:solidFill>
                  </a:tcPr>
                </a:tc>
                <a:tc>
                  <a:txBody>
                    <a:bodyPr/>
                    <a:lstStyle/>
                    <a:p>
                      <a:pPr marL="0" marR="0" lvl="0" indent="0" algn="l" rtl="0">
                        <a:spcBef>
                          <a:spcPts val="0"/>
                        </a:spcBef>
                        <a:spcAft>
                          <a:spcPts val="0"/>
                        </a:spcAft>
                        <a:buNone/>
                      </a:pPr>
                      <a:r>
                        <a:rPr lang="en-US" sz="1800"/>
                        <a:t>Head Office</a:t>
                      </a:r>
                      <a:br>
                        <a:rPr lang="en-US" sz="1800"/>
                      </a:br>
                      <a:r>
                        <a:rPr lang="en-US" sz="1800"/>
                        <a:t>Rennbüro</a:t>
                      </a:r>
                      <a:br>
                        <a:rPr lang="en-US" sz="1800"/>
                      </a:br>
                      <a:r>
                        <a:rPr lang="en-US" sz="1800"/>
                        <a:t>Marketing</a:t>
                      </a:r>
                      <a:endParaRPr sz="1800"/>
                    </a:p>
                  </a:txBody>
                  <a:tcPr marL="91450" marR="91450" marT="45725" marB="45725">
                    <a:solidFill>
                      <a:srgbClr val="6CAB34"/>
                    </a:solidFill>
                  </a:tcPr>
                </a:tc>
                <a:extLst>
                  <a:ext uri="{0D108BD9-81ED-4DB2-BD59-A6C34878D82A}">
                    <a16:rowId xmlns:a16="http://schemas.microsoft.com/office/drawing/2014/main" val="10007"/>
                  </a:ext>
                </a:extLst>
              </a:tr>
              <a:tr h="370850">
                <a:tc rowSpan="2">
                  <a:txBody>
                    <a:bodyPr/>
                    <a:lstStyle/>
                    <a:p>
                      <a:pPr marL="0" marR="0" lvl="0" indent="0" algn="l" rtl="0">
                        <a:spcBef>
                          <a:spcPts val="0"/>
                        </a:spcBef>
                        <a:spcAft>
                          <a:spcPts val="0"/>
                        </a:spcAft>
                        <a:buNone/>
                      </a:pPr>
                      <a:r>
                        <a:rPr lang="en-US" sz="1800"/>
                        <a:t>Extern</a:t>
                      </a:r>
                      <a:endParaRPr sz="1800"/>
                    </a:p>
                  </a:txBody>
                  <a:tcPr marL="91450" marR="91450" marT="45725" marB="45725"/>
                </a:tc>
                <a:tc>
                  <a:txBody>
                    <a:bodyPr/>
                    <a:lstStyle/>
                    <a:p>
                      <a:pPr marL="0" marR="0" lvl="0" indent="0" algn="l" rtl="0">
                        <a:spcBef>
                          <a:spcPts val="0"/>
                        </a:spcBef>
                        <a:spcAft>
                          <a:spcPts val="0"/>
                        </a:spcAft>
                        <a:buNone/>
                      </a:pPr>
                      <a:r>
                        <a:rPr lang="en-US" sz="1800"/>
                        <a:t>Ursin Fravi</a:t>
                      </a:r>
                      <a:endParaRPr sz="1800"/>
                    </a:p>
                  </a:txBody>
                  <a:tcPr marL="91450" marR="91450" marT="45725" marB="45725"/>
                </a:tc>
                <a:tc>
                  <a:txBody>
                    <a:bodyPr/>
                    <a:lstStyle/>
                    <a:p>
                      <a:pPr marL="0" marR="0" lvl="0" indent="0" algn="l" rtl="0">
                        <a:spcBef>
                          <a:spcPts val="0"/>
                        </a:spcBef>
                        <a:spcAft>
                          <a:spcPts val="0"/>
                        </a:spcAft>
                        <a:buNone/>
                      </a:pPr>
                      <a:r>
                        <a:rPr lang="en-US" sz="1800"/>
                        <a:t>Finanzen</a:t>
                      </a:r>
                      <a:endParaRPr sz="1800"/>
                    </a:p>
                  </a:txBody>
                  <a:tcPr marL="91450" marR="91450" marT="45725" marB="45725"/>
                </a:tc>
                <a:extLst>
                  <a:ext uri="{0D108BD9-81ED-4DB2-BD59-A6C34878D82A}">
                    <a16:rowId xmlns:a16="http://schemas.microsoft.com/office/drawing/2014/main" val="10008"/>
                  </a:ext>
                </a:extLst>
              </a:tr>
              <a:tr h="370850">
                <a:tc vMerge="1">
                  <a:txBody>
                    <a:bodyPr/>
                    <a:lstStyle/>
                    <a:p>
                      <a:endParaRPr lang="nb-NO"/>
                    </a:p>
                  </a:txBody>
                  <a:tcPr/>
                </a:tc>
                <a:tc>
                  <a:txBody>
                    <a:bodyPr/>
                    <a:lstStyle/>
                    <a:p>
                      <a:pPr marL="0" marR="0" lvl="0" indent="0" algn="l" rtl="0">
                        <a:spcBef>
                          <a:spcPts val="0"/>
                        </a:spcBef>
                        <a:spcAft>
                          <a:spcPts val="0"/>
                        </a:spcAft>
                        <a:buNone/>
                      </a:pPr>
                      <a:r>
                        <a:rPr lang="en-US" sz="1800"/>
                        <a:t>Luzia Wanner</a:t>
                      </a:r>
                      <a:endParaRPr sz="1800"/>
                    </a:p>
                  </a:txBody>
                  <a:tcPr marL="91450" marR="91450" marT="45725" marB="45725"/>
                </a:tc>
                <a:tc>
                  <a:txBody>
                    <a:bodyPr/>
                    <a:lstStyle/>
                    <a:p>
                      <a:pPr marL="0" marR="0" lvl="0" indent="0" algn="l" rtl="0">
                        <a:spcBef>
                          <a:spcPts val="0"/>
                        </a:spcBef>
                        <a:spcAft>
                          <a:spcPts val="0"/>
                        </a:spcAft>
                        <a:buNone/>
                      </a:pPr>
                      <a:r>
                        <a:rPr lang="en-US" sz="1800"/>
                        <a:t>Helferwesen</a:t>
                      </a:r>
                      <a:endParaRPr sz="1800"/>
                    </a:p>
                  </a:txBody>
                  <a:tcPr marL="91450" marR="91450" marT="45725" marB="45725"/>
                </a:tc>
                <a:extLst>
                  <a:ext uri="{0D108BD9-81ED-4DB2-BD59-A6C34878D82A}">
                    <a16:rowId xmlns:a16="http://schemas.microsoft.com/office/drawing/2014/main" val="10009"/>
                  </a:ext>
                </a:extLst>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6"/>
          <p:cNvSpPr txBox="1"/>
          <p:nvPr/>
        </p:nvSpPr>
        <p:spPr>
          <a:xfrm>
            <a:off x="683568" y="404664"/>
            <a:ext cx="8460432" cy="72008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000" b="1">
                <a:solidFill>
                  <a:schemeClr val="dk1"/>
                </a:solidFill>
                <a:latin typeface="Arial"/>
                <a:ea typeface="Arial"/>
                <a:cs typeface="Arial"/>
                <a:sym typeface="Arial"/>
              </a:rPr>
              <a:t>Sponsoren – Herzlichen Dank! </a:t>
            </a:r>
            <a:endParaRPr/>
          </a:p>
          <a:p>
            <a:pPr marL="0" marR="0" lvl="0" indent="0" algn="l" rtl="0">
              <a:spcBef>
                <a:spcPts val="400"/>
              </a:spcBef>
              <a:spcAft>
                <a:spcPts val="0"/>
              </a:spcAft>
              <a:buNone/>
            </a:pPr>
            <a:r>
              <a:rPr lang="en-US" sz="2000" b="1">
                <a:solidFill>
                  <a:srgbClr val="C00000"/>
                </a:solidFill>
                <a:latin typeface="Arial"/>
                <a:ea typeface="Arial"/>
                <a:cs typeface="Arial"/>
                <a:sym typeface="Arial"/>
              </a:rPr>
              <a:t>Sponsors – thank you very much!</a:t>
            </a:r>
            <a:endParaRPr sz="2000" b="1" i="0" strike="noStrike" cap="none">
              <a:solidFill>
                <a:srgbClr val="C00000"/>
              </a:solidFill>
              <a:latin typeface="Arial"/>
              <a:ea typeface="Arial"/>
              <a:cs typeface="Arial"/>
              <a:sym typeface="Arial"/>
            </a:endParaRPr>
          </a:p>
        </p:txBody>
      </p:sp>
      <p:sp>
        <p:nvSpPr>
          <p:cNvPr id="102" name="Google Shape;102;p6" descr="data:image/jpeg;base64,/9j/4AAQSkZJRgABAQAAAQABAAD/2wCEAAkGBhQSEBUUEhQVFBQWFBgUFxgXFhoYGBYYFRUcFxgUFxoZHCcfGBwkGh0UHy8gJycpLCwsFx4xNTIqQSYrLCkBCQoKDgwOGg8PGiokHyUpLCwtLywtLSksLCw1LywpLC4sKSwpLCosLCwsLCkpKSwsLCwsMSwsKSwsKiwpLCksLv/AABEIAIAAVQMBIgACEQEDEQH/xAAcAAABBAMBAAAAAAAAAAAAAAAGAAIFBwEDBAj/xAA9EAABAwICBwUFBgQHAAAAAAABAgMRAAQhMQUGEkFRYXEHEyKBkTJSobHRFCNCgsHhM2JykggVJTRDg6L/xAAZAQACAwEAAAAAAAAAAAAAAAABAwACBAX/xAAkEQACAgICAQMFAAAAAAAAAAAAAQIRAyESMUEEIkITFDJRcf/aAAwDAQACEQMRAD8AsKsVmlRKmKVcWmdNNWrRceVspGA3kngkbzVSa19qT74LbALDZmSD94ocCfw9BUJRb13pRpr+I62ictpQE+prlGs9oTAuWZ/rHzyrzr36lmSpR4yT+tPIKvCk/GhYaPTLbgUAUkEHIgyD0Ip1eb7DWC4tj90642RuBOyeqTh8KtDU3tSQ/stXUIdyC8kL6+6r4dKlgoP6xWQazVgDYpVmlUIPpriwAScABJPIY0+oPXTSXc2az73g6BWfnEjzoMJUmumspuXpckpk9yjIJQT7R5nPGg+4WVHAUUaK0R9suZJ8MmTuAGASKsbR2qzCAIaTI3xJrPLKo6NMMLkrKVVbGAoAwd/zrr0aniJw+WNW5pDVFpwQlATjOAjGKHLjs8hUAkDORhHMcKr9deS79O/AKOsIXBWqDGHHDjXCqyj5zyyo2e7PwAQHDtRmf2oSvtGqtlKBExkd1XjkjLoVLFKPYfdl+uK9r7JcKKsPulKOUf8AHOZwxFWdXnW1vTtodR4FIUkj1wx6/OvQ9s7tISr3khXqJpyYlj4pUopUSo+gbtYcP2dtAw2lmfIfvR1Qb2ltBTTOPiLmyPzQKrJ0i8VbIfU7RCWWxGasT9KMrZAKaHEXbdu2nvFpSAN5x8hvruY1otwgq75ABylQx8q5ytuzp6SpEqMJzrmuVcq0s6VQseEyM61aS0m037awnCccKDLI0OHGhjWVAWlQ+O+pG+1ptkiQ4lf9Jmohy8Q8JQoKHy6jdU2tlW1LQJaMtvvo4A+Y5c6vnV1U2rXJAH9uFUu0nuroDiJx5mrm1aVNo0eKZ9Sa345Wc7IqdEnSpUqaKH0G6+2hWUknZCEhxBzG2FYhQ4HwjzoyqH1ptNtnz/f9KXl/EdhrlTK1vrdp5S1uBRXh4BIUBGA5jMzHGh+80Q2HwENqT4duDJwgHOcMD8MhVnP2IUUuBAUpMxBhUHMcCKTtk6sQElPWB8hPxrCpPwb1FeSH1dbOxAQraI8IAnaAzOJAA5zUJrU0pxfdltRWPDECcgdxPGjLRtmGlbUYxs4mTEkkk9d3KoLSDBNwVD2pEYxuiQRywpaSTsdtqgVb1QfQ4oBlKwACFHIzuBw+XHz6LG2WlRU20Uq9lQJ8IxjDjR41o18iSrDnj+tct8S2CCc+Xx41aWST7FKCXQCPWJXdw5E7M4HZwnBPrR/2eXrvfPMKMtoQlSM4TJiBPn6UHaVsAtRUJ7wgJTjhIMyfKasfUXR+wwpw+04R6IED47VPxtykhWRRjjd+WEtKlSrac8fWq6Z2kEb93WttKg1egp07BFi57swfwmCOhrfc6WUshKepO4CuHSbcXDoPvT641F3ukFoUEIbUroPjJrmtU6Okpas6brT4acIU2siJ2o8B6EUN3msPeughsxlIIEczUyt7aSQUO45+AEdc6irmzAH3bTnmkJx8zNHihlzrom9CawK7shZnZ37441xaXv8AbVPKo7RrT5VikJTjJkTgMoH1rdpABJSnMhOMdKq1TKNtnZoLRDlwT3YwBAUqRCZ3xmasq2tw2hKE5JAA8qFuztqG3VbitI9EyfnRdW3DBJWYs023x/Rg0qVKniB9KlWKhAa1ssykh5IkRsr5cFfp6VCMPSdrlVgKE4HEHCKC9ZdCdwoLYEIVO0j8IPL3Zx5SKy5sfyRqw5PicztuVDAnpNcDtrzPrNNTrGlGCvOcD0qL0hrKFezxpNaNHMkO/DYgnBI9TUA5clSiTiomtT9ypwzU3qtoDv3gk+yPEs8E8Opy9aqog5XsmtD6xf5ei3TcpAYuNoh0D+G5OTnFBTskHMY5jI+QsEAgggiQRiCDkQd4oC7YglOjkiAIfbCBwhKpj8tV7qj2h3FiQie9Y3tqPs82z+E8suVdCKpJGCTttnoCs0D2XbBYLTKy60r3VIKvQokGs0SoczXFpXTLNsjbfcS2n+Y4nkkZqPSqd0x2vXbshkIt0/y+Jf8AcrLyAoNurtbqtpxanFnNS1FR9TVqIWdp/tlzTZt/9jo+KUfX0ro7JL1y+evU3LinCtlGKj7MLJGyMgATkKqUmrP7Bv8Ad3HHuAfRwUGtBWiV0zq/srKHUwobxv4KB4GhS/1WUkylZir601YMOsqU+QhKElRcmCgDMzw5VV1i8w7cpHeq7gnxHu4MAmCfdnjjFZft5t+xWbFnhXuB7QmrzrytlIy9pRySOJ+m+rO0NopFu3sI6lW9R4n6bqJk6KZabAbSkIiRG+fxTvnjUQ8qZjAD5UyGPj32Ink5aXRU3bbpaVsW4PshTquqvCn4BXrVYCpjWy/U/evuKMy4UjklPhSPICopKacKNa0Uq3bQ69KzRAOis1mKxFEhmKs3sDV/qDo3G2V8HEn61WVW1/h+2Q/dk5hpuCdwKjtfp6UGRBl2pXI+zJYM7Lq5VGcIxB/ug+VVpaOG3Zc2sFIWWzOeGPlhFW47oMXlwH3Z7tPhaR7wme8VwBOIHCKqrXp/vX7gpASDcOSOPdQgqBHEJyjOtHpW03/BeVWkFnZdrYbhtdq6fG342+bZzRz2T8FcqN78JbtnXDgENqUfypJ/Sq01C0R3d2lScYTtT/UPpRj2o6TDOiH8YLgDSfzkbX/mazN27G9I84OnaUVHMkk9SZpmzTyabVgDdmlWp96MqzQIf//Z"/>
          <p:cNvSpPr/>
          <p:nvPr/>
        </p:nvSpPr>
        <p:spPr>
          <a:xfrm>
            <a:off x="0" y="-817563"/>
            <a:ext cx="809625" cy="121920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2400">
              <a:solidFill>
                <a:schemeClr val="dk1"/>
              </a:solidFill>
              <a:latin typeface="Times New Roman"/>
              <a:ea typeface="Times New Roman"/>
              <a:cs typeface="Times New Roman"/>
              <a:sym typeface="Times New Roman"/>
            </a:endParaRPr>
          </a:p>
        </p:txBody>
      </p:sp>
      <p:sp>
        <p:nvSpPr>
          <p:cNvPr id="103" name="Google Shape;103;p6" descr="data:image/jpeg;base64,/9j/4AAQSkZJRgABAQAAAQABAAD/2wCEAAkGBhQSEBUUEhQVFBQWFBgUFxgXFhoYGBYYFRUcFxgUFxoZHCcfGBwkGh0UHy8gJycpLCwsFx4xNTIqQSYrLCkBCQoKDgwOGg8PGiokHyUpLCwtLywtLSksLCw1LywpLC4sKSwpLCosLCwsLCkpKSwsLCwsMSwsKSwsKiwpLCksLv/AABEIAIAAVQMBIgACEQEDEQH/xAAcAAABBAMBAAAAAAAAAAAAAAAGAAIFBwEDBAj/xAA9EAABAwICBwUFBgQHAAAAAAABAgMRAAQhMQUGEkFRYXEHEyKBkTJSobHRFCNCgsHhM2JykggVJTRDg6L/xAAZAQACAwEAAAAAAAAAAAAAAAABAwACBAX/xAAkEQACAgICAQMFAAAAAAAAAAAAAQIRAyESMUEEIkITFDJRcf/aAAwDAQACEQMRAD8AsKsVmlRKmKVcWmdNNWrRceVspGA3kngkbzVSa19qT74LbALDZmSD94ocCfw9BUJRb13pRpr+I62ictpQE+prlGs9oTAuWZ/rHzyrzr36lmSpR4yT+tPIKvCk/GhYaPTLbgUAUkEHIgyD0Ip1eb7DWC4tj90642RuBOyeqTh8KtDU3tSQ/stXUIdyC8kL6+6r4dKlgoP6xWQazVgDYpVmlUIPpriwAScABJPIY0+oPXTSXc2az73g6BWfnEjzoMJUmumspuXpckpk9yjIJQT7R5nPGg+4WVHAUUaK0R9suZJ8MmTuAGASKsbR2qzCAIaTI3xJrPLKo6NMMLkrKVVbGAoAwd/zrr0aniJw+WNW5pDVFpwQlATjOAjGKHLjs8hUAkDORhHMcKr9deS79O/AKOsIXBWqDGHHDjXCqyj5zyyo2e7PwAQHDtRmf2oSvtGqtlKBExkd1XjkjLoVLFKPYfdl+uK9r7JcKKsPulKOUf8AHOZwxFWdXnW1vTtodR4FIUkj1wx6/OvQ9s7tISr3khXqJpyYlj4pUopUSo+gbtYcP2dtAw2lmfIfvR1Qb2ltBTTOPiLmyPzQKrJ0i8VbIfU7RCWWxGasT9KMrZAKaHEXbdu2nvFpSAN5x8hvruY1otwgq75ABylQx8q5ytuzp6SpEqMJzrmuVcq0s6VQseEyM61aS0m037awnCccKDLI0OHGhjWVAWlQ+O+pG+1ptkiQ4lf9Jmohy8Q8JQoKHy6jdU2tlW1LQJaMtvvo4A+Y5c6vnV1U2rXJAH9uFUu0nuroDiJx5mrm1aVNo0eKZ9Sa345Wc7IqdEnSpUqaKH0G6+2hWUknZCEhxBzG2FYhQ4HwjzoyqH1ptNtnz/f9KXl/EdhrlTK1vrdp5S1uBRXh4BIUBGA5jMzHGh+80Q2HwENqT4duDJwgHOcMD8MhVnP2IUUuBAUpMxBhUHMcCKTtk6sQElPWB8hPxrCpPwb1FeSH1dbOxAQraI8IAnaAzOJAA5zUJrU0pxfdltRWPDECcgdxPGjLRtmGlbUYxs4mTEkkk9d3KoLSDBNwVD2pEYxuiQRywpaSTsdtqgVb1QfQ4oBlKwACFHIzuBw+XHz6LG2WlRU20Uq9lQJ8IxjDjR41o18iSrDnj+tct8S2CCc+Xx41aWST7FKCXQCPWJXdw5E7M4HZwnBPrR/2eXrvfPMKMtoQlSM4TJiBPn6UHaVsAtRUJ7wgJTjhIMyfKasfUXR+wwpw+04R6IED47VPxtykhWRRjjd+WEtKlSrac8fWq6Z2kEb93WttKg1egp07BFi57swfwmCOhrfc6WUshKepO4CuHSbcXDoPvT641F3ukFoUEIbUroPjJrmtU6Okpas6brT4acIU2siJ2o8B6EUN3msPeughsxlIIEczUyt7aSQUO45+AEdc6irmzAH3bTnmkJx8zNHihlzrom9CawK7shZnZ37441xaXv8AbVPKo7RrT5VikJTjJkTgMoH1rdpABJSnMhOMdKq1TKNtnZoLRDlwT3YwBAUqRCZ3xmasq2tw2hKE5JAA8qFuztqG3VbitI9EyfnRdW3DBJWYs023x/Rg0qVKniB9KlWKhAa1ssykh5IkRsr5cFfp6VCMPSdrlVgKE4HEHCKC9ZdCdwoLYEIVO0j8IPL3Zx5SKy5sfyRqw5PicztuVDAnpNcDtrzPrNNTrGlGCvOcD0qL0hrKFezxpNaNHMkO/DYgnBI9TUA5clSiTiomtT9ypwzU3qtoDv3gk+yPEs8E8Opy9aqog5XsmtD6xf5ei3TcpAYuNoh0D+G5OTnFBTskHMY5jI+QsEAgggiQRiCDkQd4oC7YglOjkiAIfbCBwhKpj8tV7qj2h3FiQie9Y3tqPs82z+E8suVdCKpJGCTttnoCs0D2XbBYLTKy60r3VIKvQokGs0SoczXFpXTLNsjbfcS2n+Y4nkkZqPSqd0x2vXbshkIt0/y+Jf8AcrLyAoNurtbqtpxanFnNS1FR9TVqIWdp/tlzTZt/9jo+KUfX0ro7JL1y+evU3LinCtlGKj7MLJGyMgATkKqUmrP7Bv8Ad3HHuAfRwUGtBWiV0zq/srKHUwobxv4KB4GhS/1WUkylZir601YMOsqU+QhKElRcmCgDMzw5VV1i8w7cpHeq7gnxHu4MAmCfdnjjFZft5t+xWbFnhXuB7QmrzrytlIy9pRySOJ+m+rO0NopFu3sI6lW9R4n6bqJk6KZabAbSkIiRG+fxTvnjUQ8qZjAD5UyGPj32Ink5aXRU3bbpaVsW4PshTquqvCn4BXrVYCpjWy/U/evuKMy4UjklPhSPICopKacKNa0Uq3bQ69KzRAOis1mKxFEhmKs3sDV/qDo3G2V8HEn61WVW1/h+2Q/dk5hpuCdwKjtfp6UGRBl2pXI+zJYM7Lq5VGcIxB/ug+VVpaOG3Zc2sFIWWzOeGPlhFW47oMXlwH3Z7tPhaR7wme8VwBOIHCKqrXp/vX7gpASDcOSOPdQgqBHEJyjOtHpW03/BeVWkFnZdrYbhtdq6fG342+bZzRz2T8FcqN78JbtnXDgENqUfypJ/Sq01C0R3d2lScYTtT/UPpRj2o6TDOiH8YLgDSfzkbX/mazN27G9I84OnaUVHMkk9SZpmzTyabVgDdmlWp96MqzQIf//Z"/>
          <p:cNvSpPr/>
          <p:nvPr/>
        </p:nvSpPr>
        <p:spPr>
          <a:xfrm>
            <a:off x="0" y="-817563"/>
            <a:ext cx="809625" cy="121920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2400">
              <a:solidFill>
                <a:schemeClr val="dk1"/>
              </a:solidFill>
              <a:latin typeface="Times New Roman"/>
              <a:ea typeface="Times New Roman"/>
              <a:cs typeface="Times New Roman"/>
              <a:sym typeface="Times New Roman"/>
            </a:endParaRPr>
          </a:p>
        </p:txBody>
      </p:sp>
      <p:sp>
        <p:nvSpPr>
          <p:cNvPr id="104" name="Google Shape;104;p6" descr="data:image/jpeg;base64,/9j/4AAQSkZJRgABAQAAAQABAAD/2wCEAAkGBhQSEBUUEhQVFBQWFBgUFxgXFhoYGBYYFRUcFxgUFxoZHCcfGBwkGh0UHy8gJycpLCwsFx4xNTIqQSYrLCkBCQoKDgwOGg8PGiokHyUpLCwtLywtLSksLCw1LywpLC4sKSwpLCosLCwsLCkpKSwsLCwsMSwsKSwsKiwpLCksLv/AABEIAIAAVQMBIgACEQEDEQH/xAAcAAABBAMBAAAAAAAAAAAAAAAGAAIFBwEDBAj/xAA9EAABAwICBwUFBgQHAAAAAAABAgMRAAQhMQUGEkFRYXEHEyKBkTJSobHRFCNCgsHhM2JykggVJTRDg6L/xAAZAQACAwEAAAAAAAAAAAAAAAABAwACBAX/xAAkEQACAgICAQMFAAAAAAAAAAAAAQIRAyESMUEEIkITFDJRcf/aAAwDAQACEQMRAD8AsKsVmlRKmKVcWmdNNWrRceVspGA3kngkbzVSa19qT74LbALDZmSD94ocCfw9BUJRb13pRpr+I62ictpQE+prlGs9oTAuWZ/rHzyrzr36lmSpR4yT+tPIKvCk/GhYaPTLbgUAUkEHIgyD0Ip1eb7DWC4tj90642RuBOyeqTh8KtDU3tSQ/stXUIdyC8kL6+6r4dKlgoP6xWQazVgDYpVmlUIPpriwAScABJPIY0+oPXTSXc2az73g6BWfnEjzoMJUmumspuXpckpk9yjIJQT7R5nPGg+4WVHAUUaK0R9suZJ8MmTuAGASKsbR2qzCAIaTI3xJrPLKo6NMMLkrKVVbGAoAwd/zrr0aniJw+WNW5pDVFpwQlATjOAjGKHLjs8hUAkDORhHMcKr9deS79O/AKOsIXBWqDGHHDjXCqyj5zyyo2e7PwAQHDtRmf2oSvtGqtlKBExkd1XjkjLoVLFKPYfdl+uK9r7JcKKsPulKOUf8AHOZwxFWdXnW1vTtodR4FIUkj1wx6/OvQ9s7tISr3khXqJpyYlj4pUopUSo+gbtYcP2dtAw2lmfIfvR1Qb2ltBTTOPiLmyPzQKrJ0i8VbIfU7RCWWxGasT9KMrZAKaHEXbdu2nvFpSAN5x8hvruY1otwgq75ABylQx8q5ytuzp6SpEqMJzrmuVcq0s6VQseEyM61aS0m037awnCccKDLI0OHGhjWVAWlQ+O+pG+1ptkiQ4lf9Jmohy8Q8JQoKHy6jdU2tlW1LQJaMtvvo4A+Y5c6vnV1U2rXJAH9uFUu0nuroDiJx5mrm1aVNo0eKZ9Sa345Wc7IqdEnSpUqaKH0G6+2hWUknZCEhxBzG2FYhQ4HwjzoyqH1ptNtnz/f9KXl/EdhrlTK1vrdp5S1uBRXh4BIUBGA5jMzHGh+80Q2HwENqT4duDJwgHOcMD8MhVnP2IUUuBAUpMxBhUHMcCKTtk6sQElPWB8hPxrCpPwb1FeSH1dbOxAQraI8IAnaAzOJAA5zUJrU0pxfdltRWPDECcgdxPGjLRtmGlbUYxs4mTEkkk9d3KoLSDBNwVD2pEYxuiQRywpaSTsdtqgVb1QfQ4oBlKwACFHIzuBw+XHz6LG2WlRU20Uq9lQJ8IxjDjR41o18iSrDnj+tct8S2CCc+Xx41aWST7FKCXQCPWJXdw5E7M4HZwnBPrR/2eXrvfPMKMtoQlSM4TJiBPn6UHaVsAtRUJ7wgJTjhIMyfKasfUXR+wwpw+04R6IED47VPxtykhWRRjjd+WEtKlSrac8fWq6Z2kEb93WttKg1egp07BFi57swfwmCOhrfc6WUshKepO4CuHSbcXDoPvT641F3ukFoUEIbUroPjJrmtU6Okpas6brT4acIU2siJ2o8B6EUN3msPeughsxlIIEczUyt7aSQUO45+AEdc6irmzAH3bTnmkJx8zNHihlzrom9CawK7shZnZ37441xaXv8AbVPKo7RrT5VikJTjJkTgMoH1rdpABJSnMhOMdKq1TKNtnZoLRDlwT3YwBAUqRCZ3xmasq2tw2hKE5JAA8qFuztqG3VbitI9EyfnRdW3DBJWYs023x/Rg0qVKniB9KlWKhAa1ssykh5IkRsr5cFfp6VCMPSdrlVgKE4HEHCKC9ZdCdwoLYEIVO0j8IPL3Zx5SKy5sfyRqw5PicztuVDAnpNcDtrzPrNNTrGlGCvOcD0qL0hrKFezxpNaNHMkO/DYgnBI9TUA5clSiTiomtT9ypwzU3qtoDv3gk+yPEs8E8Opy9aqog5XsmtD6xf5ei3TcpAYuNoh0D+G5OTnFBTskHMY5jI+QsEAgggiQRiCDkQd4oC7YglOjkiAIfbCBwhKpj8tV7qj2h3FiQie9Y3tqPs82z+E8suVdCKpJGCTttnoCs0D2XbBYLTKy60r3VIKvQokGs0SoczXFpXTLNsjbfcS2n+Y4nkkZqPSqd0x2vXbshkIt0/y+Jf8AcrLyAoNurtbqtpxanFnNS1FR9TVqIWdp/tlzTZt/9jo+KUfX0ro7JL1y+evU3LinCtlGKj7MLJGyMgATkKqUmrP7Bv8Ad3HHuAfRwUGtBWiV0zq/srKHUwobxv4KB4GhS/1WUkylZir601YMOsqU+QhKElRcmCgDMzw5VV1i8w7cpHeq7gnxHu4MAmCfdnjjFZft5t+xWbFnhXuB7QmrzrytlIy9pRySOJ+m+rO0NopFu3sI6lW9R4n6bqJk6KZabAbSkIiRG+fxTvnjUQ8qZjAD5UyGPj32Ink5aXRU3bbpaVsW4PshTquqvCn4BXrVYCpjWy/U/evuKMy4UjklPhSPICopKacKNa0Uq3bQ69KzRAOis1mKxFEhmKs3sDV/qDo3G2V8HEn61WVW1/h+2Q/dk5hpuCdwKjtfp6UGRBl2pXI+zJYM7Lq5VGcIxB/ug+VVpaOG3Zc2sFIWWzOeGPlhFW47oMXlwH3Z7tPhaR7wme8VwBOIHCKqrXp/vX7gpASDcOSOPdQgqBHEJyjOtHpW03/BeVWkFnZdrYbhtdq6fG342+bZzRz2T8FcqN78JbtnXDgENqUfypJ/Sq01C0R3d2lScYTtT/UPpRj2o6TDOiH8YLgDSfzkbX/mazN27G9I84OnaUVHMkk9SZpmzTyabVgDdmlWp96MqzQIf//Z"/>
          <p:cNvSpPr/>
          <p:nvPr/>
        </p:nvSpPr>
        <p:spPr>
          <a:xfrm>
            <a:off x="0" y="-817563"/>
            <a:ext cx="809625" cy="121920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2400">
              <a:solidFill>
                <a:schemeClr val="dk1"/>
              </a:solidFill>
              <a:latin typeface="Times New Roman"/>
              <a:ea typeface="Times New Roman"/>
              <a:cs typeface="Times New Roman"/>
              <a:sym typeface="Times New Roman"/>
            </a:endParaRPr>
          </a:p>
        </p:txBody>
      </p:sp>
      <p:pic>
        <p:nvPicPr>
          <p:cNvPr id="105" name="Google Shape;105;p6" descr="App Development Blog für mobile App Know-How"/>
          <p:cNvPicPr preferRelativeResize="0"/>
          <p:nvPr/>
        </p:nvPicPr>
        <p:blipFill rotWithShape="1">
          <a:blip r:embed="rId3">
            <a:alphaModFix/>
          </a:blip>
          <a:srcRect/>
          <a:stretch/>
        </p:blipFill>
        <p:spPr>
          <a:xfrm>
            <a:off x="683568" y="1726660"/>
            <a:ext cx="3217018" cy="955914"/>
          </a:xfrm>
          <a:prstGeom prst="rect">
            <a:avLst/>
          </a:prstGeom>
          <a:noFill/>
          <a:ln>
            <a:noFill/>
          </a:ln>
        </p:spPr>
      </p:pic>
      <p:pic>
        <p:nvPicPr>
          <p:cNvPr id="106" name="Google Shape;106;p6"/>
          <p:cNvPicPr preferRelativeResize="0"/>
          <p:nvPr/>
        </p:nvPicPr>
        <p:blipFill rotWithShape="1">
          <a:blip r:embed="rId4">
            <a:alphaModFix/>
          </a:blip>
          <a:srcRect/>
          <a:stretch/>
        </p:blipFill>
        <p:spPr>
          <a:xfrm>
            <a:off x="605747" y="5118053"/>
            <a:ext cx="2143938" cy="316035"/>
          </a:xfrm>
          <a:prstGeom prst="rect">
            <a:avLst/>
          </a:prstGeom>
          <a:noFill/>
          <a:ln>
            <a:noFill/>
          </a:ln>
        </p:spPr>
      </p:pic>
      <p:pic>
        <p:nvPicPr>
          <p:cNvPr id="107" name="Google Shape;107;p6"/>
          <p:cNvPicPr preferRelativeResize="0"/>
          <p:nvPr/>
        </p:nvPicPr>
        <p:blipFill rotWithShape="1">
          <a:blip r:embed="rId5">
            <a:alphaModFix/>
          </a:blip>
          <a:srcRect/>
          <a:stretch/>
        </p:blipFill>
        <p:spPr>
          <a:xfrm>
            <a:off x="605747" y="5644551"/>
            <a:ext cx="2143938" cy="380797"/>
          </a:xfrm>
          <a:prstGeom prst="rect">
            <a:avLst/>
          </a:prstGeom>
          <a:noFill/>
          <a:ln>
            <a:noFill/>
          </a:ln>
        </p:spPr>
      </p:pic>
      <p:pic>
        <p:nvPicPr>
          <p:cNvPr id="108" name="Google Shape;108;p6"/>
          <p:cNvPicPr preferRelativeResize="0"/>
          <p:nvPr/>
        </p:nvPicPr>
        <p:blipFill rotWithShape="1">
          <a:blip r:embed="rId6">
            <a:alphaModFix/>
          </a:blip>
          <a:srcRect/>
          <a:stretch/>
        </p:blipFill>
        <p:spPr>
          <a:xfrm>
            <a:off x="605747" y="2690478"/>
            <a:ext cx="1951847" cy="993203"/>
          </a:xfrm>
          <a:prstGeom prst="rect">
            <a:avLst/>
          </a:prstGeom>
          <a:noFill/>
          <a:ln>
            <a:noFill/>
          </a:ln>
        </p:spPr>
      </p:pic>
      <p:pic>
        <p:nvPicPr>
          <p:cNvPr id="109" name="Google Shape;109;p6" descr="Arosa Lenzerheide – Zwei Herzen. Ein Skigebiet."/>
          <p:cNvPicPr preferRelativeResize="0"/>
          <p:nvPr/>
        </p:nvPicPr>
        <p:blipFill rotWithShape="1">
          <a:blip r:embed="rId7">
            <a:alphaModFix/>
          </a:blip>
          <a:srcRect/>
          <a:stretch/>
        </p:blipFill>
        <p:spPr>
          <a:xfrm>
            <a:off x="4572000" y="1817662"/>
            <a:ext cx="2935522" cy="773910"/>
          </a:xfrm>
          <a:prstGeom prst="rect">
            <a:avLst/>
          </a:prstGeom>
          <a:noFill/>
          <a:ln>
            <a:noFill/>
          </a:ln>
        </p:spPr>
      </p:pic>
      <p:pic>
        <p:nvPicPr>
          <p:cNvPr id="110" name="Google Shape;110;p6" descr="ZürichHolz AG - Standortförderung Zürioberland"/>
          <p:cNvPicPr preferRelativeResize="0"/>
          <p:nvPr/>
        </p:nvPicPr>
        <p:blipFill rotWithShape="1">
          <a:blip r:embed="rId8">
            <a:alphaModFix/>
          </a:blip>
          <a:srcRect l="10391" t="39035" r="10159" b="35966"/>
          <a:stretch/>
        </p:blipFill>
        <p:spPr>
          <a:xfrm>
            <a:off x="4595813" y="5053731"/>
            <a:ext cx="1951847" cy="368480"/>
          </a:xfrm>
          <a:prstGeom prst="rect">
            <a:avLst/>
          </a:prstGeom>
          <a:noFill/>
          <a:ln>
            <a:noFill/>
          </a:ln>
        </p:spPr>
      </p:pic>
      <p:pic>
        <p:nvPicPr>
          <p:cNvPr id="111" name="Google Shape;111;p6" descr="Home"/>
          <p:cNvPicPr preferRelativeResize="0"/>
          <p:nvPr/>
        </p:nvPicPr>
        <p:blipFill rotWithShape="1">
          <a:blip r:embed="rId9">
            <a:alphaModFix/>
          </a:blip>
          <a:srcRect/>
          <a:stretch/>
        </p:blipFill>
        <p:spPr>
          <a:xfrm>
            <a:off x="4572000" y="5644551"/>
            <a:ext cx="3484325" cy="400697"/>
          </a:xfrm>
          <a:prstGeom prst="rect">
            <a:avLst/>
          </a:prstGeom>
          <a:noFill/>
          <a:ln>
            <a:noFill/>
          </a:ln>
        </p:spPr>
      </p:pic>
      <p:pic>
        <p:nvPicPr>
          <p:cNvPr id="112" name="Google Shape;112;p6"/>
          <p:cNvPicPr preferRelativeResize="0"/>
          <p:nvPr/>
        </p:nvPicPr>
        <p:blipFill rotWithShape="1">
          <a:blip r:embed="rId10">
            <a:alphaModFix/>
          </a:blip>
          <a:srcRect/>
          <a:stretch/>
        </p:blipFill>
        <p:spPr>
          <a:xfrm>
            <a:off x="4595813" y="4297641"/>
            <a:ext cx="2458058" cy="533750"/>
          </a:xfrm>
          <a:prstGeom prst="rect">
            <a:avLst/>
          </a:prstGeom>
          <a:noFill/>
          <a:ln>
            <a:noFill/>
          </a:ln>
        </p:spPr>
      </p:pic>
      <p:pic>
        <p:nvPicPr>
          <p:cNvPr id="113" name="Google Shape;113;p6" descr="Wald | ibW Höhere Fachschule Südostschweiz"/>
          <p:cNvPicPr preferRelativeResize="0"/>
          <p:nvPr/>
        </p:nvPicPr>
        <p:blipFill rotWithShape="1">
          <a:blip r:embed="rId11">
            <a:alphaModFix/>
          </a:blip>
          <a:srcRect/>
          <a:stretch/>
        </p:blipFill>
        <p:spPr>
          <a:xfrm>
            <a:off x="683568" y="3863296"/>
            <a:ext cx="2549120" cy="772243"/>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7"/>
          <p:cNvSpPr txBox="1"/>
          <p:nvPr/>
        </p:nvSpPr>
        <p:spPr>
          <a:xfrm>
            <a:off x="683568" y="404664"/>
            <a:ext cx="8460432" cy="72008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000" b="1">
                <a:solidFill>
                  <a:schemeClr val="dk1"/>
                </a:solidFill>
                <a:latin typeface="Arial"/>
                <a:ea typeface="Arial"/>
                <a:cs typeface="Arial"/>
                <a:sym typeface="Arial"/>
              </a:rPr>
              <a:t>Treffe Lenzi – der Auerhahn aus Lantsch/Lenz </a:t>
            </a:r>
            <a:endParaRPr/>
          </a:p>
          <a:p>
            <a:pPr marL="0" marR="0" lvl="0" indent="0" algn="l" rtl="0">
              <a:spcBef>
                <a:spcPts val="400"/>
              </a:spcBef>
              <a:spcAft>
                <a:spcPts val="0"/>
              </a:spcAft>
              <a:buNone/>
            </a:pPr>
            <a:r>
              <a:rPr lang="en-US" sz="2000" b="1">
                <a:solidFill>
                  <a:srgbClr val="C00000"/>
                </a:solidFill>
                <a:latin typeface="Arial"/>
                <a:ea typeface="Arial"/>
                <a:cs typeface="Arial"/>
                <a:sym typeface="Arial"/>
              </a:rPr>
              <a:t>Meet Lenzi – the capercaillie form Lantsch/Lenz</a:t>
            </a:r>
            <a:endParaRPr sz="2000" b="1" i="0" strike="noStrike" cap="none">
              <a:solidFill>
                <a:srgbClr val="C00000"/>
              </a:solidFill>
              <a:latin typeface="Arial"/>
              <a:ea typeface="Arial"/>
              <a:cs typeface="Arial"/>
              <a:sym typeface="Arial"/>
            </a:endParaRPr>
          </a:p>
        </p:txBody>
      </p:sp>
      <p:sp>
        <p:nvSpPr>
          <p:cNvPr id="119" name="Google Shape;119;p7" descr="data:image/jpeg;base64,/9j/4AAQSkZJRgABAQAAAQABAAD/2wCEAAkGBhQSEBUUEhQVFBQWFBgUFxgXFhoYGBYYFRUcFxgUFxoZHCcfGBwkGh0UHy8gJycpLCwsFx4xNTIqQSYrLCkBCQoKDgwOGg8PGiokHyUpLCwtLywtLSksLCw1LywpLC4sKSwpLCosLCwsLCkpKSwsLCwsMSwsKSwsKiwpLCksLv/AABEIAIAAVQMBIgACEQEDEQH/xAAcAAABBAMBAAAAAAAAAAAAAAAGAAIFBwEDBAj/xAA9EAABAwICBwUFBgQHAAAAAAABAgMRAAQhMQUGEkFRYXEHEyKBkTJSobHRFCNCgsHhM2JykggVJTRDg6L/xAAZAQACAwEAAAAAAAAAAAAAAAABAwACBAX/xAAkEQACAgICAQMFAAAAAAAAAAAAAQIRAyESMUEEIkITFDJRcf/aAAwDAQACEQMRAD8AsKsVmlRKmKVcWmdNNWrRceVspGA3kngkbzVSa19qT74LbALDZmSD94ocCfw9BUJRb13pRpr+I62ictpQE+prlGs9oTAuWZ/rHzyrzr36lmSpR4yT+tPIKvCk/GhYaPTLbgUAUkEHIgyD0Ip1eb7DWC4tj90642RuBOyeqTh8KtDU3tSQ/stXUIdyC8kL6+6r4dKlgoP6xWQazVgDYpVmlUIPpriwAScABJPIY0+oPXTSXc2az73g6BWfnEjzoMJUmumspuXpckpk9yjIJQT7R5nPGg+4WVHAUUaK0R9suZJ8MmTuAGASKsbR2qzCAIaTI3xJrPLKo6NMMLkrKVVbGAoAwd/zrr0aniJw+WNW5pDVFpwQlATjOAjGKHLjs8hUAkDORhHMcKr9deS79O/AKOsIXBWqDGHHDjXCqyj5zyyo2e7PwAQHDtRmf2oSvtGqtlKBExkd1XjkjLoVLFKPYfdl+uK9r7JcKKsPulKOUf8AHOZwxFWdXnW1vTtodR4FIUkj1wx6/OvQ9s7tISr3khXqJpyYlj4pUopUSo+gbtYcP2dtAw2lmfIfvR1Qb2ltBTTOPiLmyPzQKrJ0i8VbIfU7RCWWxGasT9KMrZAKaHEXbdu2nvFpSAN5x8hvruY1otwgq75ABylQx8q5ytuzp6SpEqMJzrmuVcq0s6VQseEyM61aS0m037awnCccKDLI0OHGhjWVAWlQ+O+pG+1ptkiQ4lf9Jmohy8Q8JQoKHy6jdU2tlW1LQJaMtvvo4A+Y5c6vnV1U2rXJAH9uFUu0nuroDiJx5mrm1aVNo0eKZ9Sa345Wc7IqdEnSpUqaKH0G6+2hWUknZCEhxBzG2FYhQ4HwjzoyqH1ptNtnz/f9KXl/EdhrlTK1vrdp5S1uBRXh4BIUBGA5jMzHGh+80Q2HwENqT4duDJwgHOcMD8MhVnP2IUUuBAUpMxBhUHMcCKTtk6sQElPWB8hPxrCpPwb1FeSH1dbOxAQraI8IAnaAzOJAA5zUJrU0pxfdltRWPDECcgdxPGjLRtmGlbUYxs4mTEkkk9d3KoLSDBNwVD2pEYxuiQRywpaSTsdtqgVb1QfQ4oBlKwACFHIzuBw+XHz6LG2WlRU20Uq9lQJ8IxjDjR41o18iSrDnj+tct8S2CCc+Xx41aWST7FKCXQCPWJXdw5E7M4HZwnBPrR/2eXrvfPMKMtoQlSM4TJiBPn6UHaVsAtRUJ7wgJTjhIMyfKasfUXR+wwpw+04R6IED47VPxtykhWRRjjd+WEtKlSrac8fWq6Z2kEb93WttKg1egp07BFi57swfwmCOhrfc6WUshKepO4CuHSbcXDoPvT641F3ukFoUEIbUroPjJrmtU6Okpas6brT4acIU2siJ2o8B6EUN3msPeughsxlIIEczUyt7aSQUO45+AEdc6irmzAH3bTnmkJx8zNHihlzrom9CawK7shZnZ37441xaXv8AbVPKo7RrT5VikJTjJkTgMoH1rdpABJSnMhOMdKq1TKNtnZoLRDlwT3YwBAUqRCZ3xmasq2tw2hKE5JAA8qFuztqG3VbitI9EyfnRdW3DBJWYs023x/Rg0qVKniB9KlWKhAa1ssykh5IkRsr5cFfp6VCMPSdrlVgKE4HEHCKC9ZdCdwoLYEIVO0j8IPL3Zx5SKy5sfyRqw5PicztuVDAnpNcDtrzPrNNTrGlGCvOcD0qL0hrKFezxpNaNHMkO/DYgnBI9TUA5clSiTiomtT9ypwzU3qtoDv3gk+yPEs8E8Opy9aqog5XsmtD6xf5ei3TcpAYuNoh0D+G5OTnFBTskHMY5jI+QsEAgggiQRiCDkQd4oC7YglOjkiAIfbCBwhKpj8tV7qj2h3FiQie9Y3tqPs82z+E8suVdCKpJGCTttnoCs0D2XbBYLTKy60r3VIKvQokGs0SoczXFpXTLNsjbfcS2n+Y4nkkZqPSqd0x2vXbshkIt0/y+Jf8AcrLyAoNurtbqtpxanFnNS1FR9TVqIWdp/tlzTZt/9jo+KUfX0ro7JL1y+evU3LinCtlGKj7MLJGyMgATkKqUmrP7Bv8Ad3HHuAfRwUGtBWiV0zq/srKHUwobxv4KB4GhS/1WUkylZir601YMOsqU+QhKElRcmCgDMzw5VV1i8w7cpHeq7gnxHu4MAmCfdnjjFZft5t+xWbFnhXuB7QmrzrytlIy9pRySOJ+m+rO0NopFu3sI6lW9R4n6bqJk6KZabAbSkIiRG+fxTvnjUQ8qZjAD5UyGPj32Ink5aXRU3bbpaVsW4PshTquqvCn4BXrVYCpjWy/U/evuKMy4UjklPhSPICopKacKNa0Uq3bQ69KzRAOis1mKxFEhmKs3sDV/qDo3G2V8HEn61WVW1/h+2Q/dk5hpuCdwKjtfp6UGRBl2pXI+zJYM7Lq5VGcIxB/ug+VVpaOG3Zc2sFIWWzOeGPlhFW47oMXlwH3Z7tPhaR7wme8VwBOIHCKqrXp/vX7gpASDcOSOPdQgqBHEJyjOtHpW03/BeVWkFnZdrYbhtdq6fG342+bZzRz2T8FcqN78JbtnXDgENqUfypJ/Sq01C0R3d2lScYTtT/UPpRj2o6TDOiH8YLgDSfzkbX/mazN27G9I84OnaUVHMkk9SZpmzTyabVgDdmlWp96MqzQIf//Z"/>
          <p:cNvSpPr/>
          <p:nvPr/>
        </p:nvSpPr>
        <p:spPr>
          <a:xfrm>
            <a:off x="0" y="-817563"/>
            <a:ext cx="809625" cy="121920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2400">
              <a:solidFill>
                <a:schemeClr val="dk1"/>
              </a:solidFill>
              <a:latin typeface="Times New Roman"/>
              <a:ea typeface="Times New Roman"/>
              <a:cs typeface="Times New Roman"/>
              <a:sym typeface="Times New Roman"/>
            </a:endParaRPr>
          </a:p>
        </p:txBody>
      </p:sp>
      <p:sp>
        <p:nvSpPr>
          <p:cNvPr id="120" name="Google Shape;120;p7" descr="data:image/jpeg;base64,/9j/4AAQSkZJRgABAQAAAQABAAD/2wCEAAkGBhQSEBUUEhQVFBQWFBgUFxgXFhoYGBYYFRUcFxgUFxoZHCcfGBwkGh0UHy8gJycpLCwsFx4xNTIqQSYrLCkBCQoKDgwOGg8PGiokHyUpLCwtLywtLSksLCw1LywpLC4sKSwpLCosLCwsLCkpKSwsLCwsMSwsKSwsKiwpLCksLv/AABEIAIAAVQMBIgACEQEDEQH/xAAcAAABBAMBAAAAAAAAAAAAAAAGAAIFBwEDBAj/xAA9EAABAwICBwUFBgQHAAAAAAABAgMRAAQhMQUGEkFRYXEHEyKBkTJSobHRFCNCgsHhM2JykggVJTRDg6L/xAAZAQACAwEAAAAAAAAAAAAAAAABAwACBAX/xAAkEQACAgICAQMFAAAAAAAAAAAAAQIRAyESMUEEIkITFDJRcf/aAAwDAQACEQMRAD8AsKsVmlRKmKVcWmdNNWrRceVspGA3kngkbzVSa19qT74LbALDZmSD94ocCfw9BUJRb13pRpr+I62ictpQE+prlGs9oTAuWZ/rHzyrzr36lmSpR4yT+tPIKvCk/GhYaPTLbgUAUkEHIgyD0Ip1eb7DWC4tj90642RuBOyeqTh8KtDU3tSQ/stXUIdyC8kL6+6r4dKlgoP6xWQazVgDYpVmlUIPpriwAScABJPIY0+oPXTSXc2az73g6BWfnEjzoMJUmumspuXpckpk9yjIJQT7R5nPGg+4WVHAUUaK0R9suZJ8MmTuAGASKsbR2qzCAIaTI3xJrPLKo6NMMLkrKVVbGAoAwd/zrr0aniJw+WNW5pDVFpwQlATjOAjGKHLjs8hUAkDORhHMcKr9deS79O/AKOsIXBWqDGHHDjXCqyj5zyyo2e7PwAQHDtRmf2oSvtGqtlKBExkd1XjkjLoVLFKPYfdl+uK9r7JcKKsPulKOUf8AHOZwxFWdXnW1vTtodR4FIUkj1wx6/OvQ9s7tISr3khXqJpyYlj4pUopUSo+gbtYcP2dtAw2lmfIfvR1Qb2ltBTTOPiLmyPzQKrJ0i8VbIfU7RCWWxGasT9KMrZAKaHEXbdu2nvFpSAN5x8hvruY1otwgq75ABylQx8q5ytuzp6SpEqMJzrmuVcq0s6VQseEyM61aS0m037awnCccKDLI0OHGhjWVAWlQ+O+pG+1ptkiQ4lf9Jmohy8Q8JQoKHy6jdU2tlW1LQJaMtvvo4A+Y5c6vnV1U2rXJAH9uFUu0nuroDiJx5mrm1aVNo0eKZ9Sa345Wc7IqdEnSpUqaKH0G6+2hWUknZCEhxBzG2FYhQ4HwjzoyqH1ptNtnz/f9KXl/EdhrlTK1vrdp5S1uBRXh4BIUBGA5jMzHGh+80Q2HwENqT4duDJwgHOcMD8MhVnP2IUUuBAUpMxBhUHMcCKTtk6sQElPWB8hPxrCpPwb1FeSH1dbOxAQraI8IAnaAzOJAA5zUJrU0pxfdltRWPDECcgdxPGjLRtmGlbUYxs4mTEkkk9d3KoLSDBNwVD2pEYxuiQRywpaSTsdtqgVb1QfQ4oBlKwACFHIzuBw+XHz6LG2WlRU20Uq9lQJ8IxjDjR41o18iSrDnj+tct8S2CCc+Xx41aWST7FKCXQCPWJXdw5E7M4HZwnBPrR/2eXrvfPMKMtoQlSM4TJiBPn6UHaVsAtRUJ7wgJTjhIMyfKasfUXR+wwpw+04R6IED47VPxtykhWRRjjd+WEtKlSrac8fWq6Z2kEb93WttKg1egp07BFi57swfwmCOhrfc6WUshKepO4CuHSbcXDoPvT641F3ukFoUEIbUroPjJrmtU6Okpas6brT4acIU2siJ2o8B6EUN3msPeughsxlIIEczUyt7aSQUO45+AEdc6irmzAH3bTnmkJx8zNHihlzrom9CawK7shZnZ37441xaXv8AbVPKo7RrT5VikJTjJkTgMoH1rdpABJSnMhOMdKq1TKNtnZoLRDlwT3YwBAUqRCZ3xmasq2tw2hKE5JAA8qFuztqG3VbitI9EyfnRdW3DBJWYs023x/Rg0qVKniB9KlWKhAa1ssykh5IkRsr5cFfp6VCMPSdrlVgKE4HEHCKC9ZdCdwoLYEIVO0j8IPL3Zx5SKy5sfyRqw5PicztuVDAnpNcDtrzPrNNTrGlGCvOcD0qL0hrKFezxpNaNHMkO/DYgnBI9TUA5clSiTiomtT9ypwzU3qtoDv3gk+yPEs8E8Opy9aqog5XsmtD6xf5ei3TcpAYuNoh0D+G5OTnFBTskHMY5jI+QsEAgggiQRiCDkQd4oC7YglOjkiAIfbCBwhKpj8tV7qj2h3FiQie9Y3tqPs82z+E8suVdCKpJGCTttnoCs0D2XbBYLTKy60r3VIKvQokGs0SoczXFpXTLNsjbfcS2n+Y4nkkZqPSqd0x2vXbshkIt0/y+Jf8AcrLyAoNurtbqtpxanFnNS1FR9TVqIWdp/tlzTZt/9jo+KUfX0ro7JL1y+evU3LinCtlGKj7MLJGyMgATkKqUmrP7Bv8Ad3HHuAfRwUGtBWiV0zq/srKHUwobxv4KB4GhS/1WUkylZir601YMOsqU+QhKElRcmCgDMzw5VV1i8w7cpHeq7gnxHu4MAmCfdnjjFZft5t+xWbFnhXuB7QmrzrytlIy9pRySOJ+m+rO0NopFu3sI6lW9R4n6bqJk6KZabAbSkIiRG+fxTvnjUQ8qZjAD5UyGPj32Ink5aXRU3bbpaVsW4PshTquqvCn4BXrVYCpjWy/U/evuKMy4UjklPhSPICopKacKNa0Uq3bQ69KzRAOis1mKxFEhmKs3sDV/qDo3G2V8HEn61WVW1/h+2Q/dk5hpuCdwKjtfp6UGRBl2pXI+zJYM7Lq5VGcIxB/ug+VVpaOG3Zc2sFIWWzOeGPlhFW47oMXlwH3Z7tPhaR7wme8VwBOIHCKqrXp/vX7gpASDcOSOPdQgqBHEJyjOtHpW03/BeVWkFnZdrYbhtdq6fG342+bZzRz2T8FcqN78JbtnXDgENqUfypJ/Sq01C0R3d2lScYTtT/UPpRj2o6TDOiH8YLgDSfzkbX/mazN27G9I84OnaUVHMkk9SZpmzTyabVgDdmlWp96MqzQIf//Z"/>
          <p:cNvSpPr/>
          <p:nvPr/>
        </p:nvSpPr>
        <p:spPr>
          <a:xfrm>
            <a:off x="0" y="-817563"/>
            <a:ext cx="809625" cy="121920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2400">
              <a:solidFill>
                <a:schemeClr val="dk1"/>
              </a:solidFill>
              <a:latin typeface="Times New Roman"/>
              <a:ea typeface="Times New Roman"/>
              <a:cs typeface="Times New Roman"/>
              <a:sym typeface="Times New Roman"/>
            </a:endParaRPr>
          </a:p>
        </p:txBody>
      </p:sp>
      <p:sp>
        <p:nvSpPr>
          <p:cNvPr id="121" name="Google Shape;121;p7" descr="data:image/jpeg;base64,/9j/4AAQSkZJRgABAQAAAQABAAD/2wCEAAkGBhQSEBUUEhQVFBQWFBgUFxgXFhoYGBYYFRUcFxgUFxoZHCcfGBwkGh0UHy8gJycpLCwsFx4xNTIqQSYrLCkBCQoKDgwOGg8PGiokHyUpLCwtLywtLSksLCw1LywpLC4sKSwpLCosLCwsLCkpKSwsLCwsMSwsKSwsKiwpLCksLv/AABEIAIAAVQMBIgACEQEDEQH/xAAcAAABBAMBAAAAAAAAAAAAAAAGAAIFBwEDBAj/xAA9EAABAwICBwUFBgQHAAAAAAABAgMRAAQhMQUGEkFRYXEHEyKBkTJSobHRFCNCgsHhM2JykggVJTRDg6L/xAAZAQACAwEAAAAAAAAAAAAAAAABAwACBAX/xAAkEQACAgICAQMFAAAAAAAAAAAAAQIRAyESMUEEIkITFDJRcf/aAAwDAQACEQMRAD8AsKsVmlRKmKVcWmdNNWrRceVspGA3kngkbzVSa19qT74LbALDZmSD94ocCfw9BUJRb13pRpr+I62ictpQE+prlGs9oTAuWZ/rHzyrzr36lmSpR4yT+tPIKvCk/GhYaPTLbgUAUkEHIgyD0Ip1eb7DWC4tj90642RuBOyeqTh8KtDU3tSQ/stXUIdyC8kL6+6r4dKlgoP6xWQazVgDYpVmlUIPpriwAScABJPIY0+oPXTSXc2az73g6BWfnEjzoMJUmumspuXpckpk9yjIJQT7R5nPGg+4WVHAUUaK0R9suZJ8MmTuAGASKsbR2qzCAIaTI3xJrPLKo6NMMLkrKVVbGAoAwd/zrr0aniJw+WNW5pDVFpwQlATjOAjGKHLjs8hUAkDORhHMcKr9deS79O/AKOsIXBWqDGHHDjXCqyj5zyyo2e7PwAQHDtRmf2oSvtGqtlKBExkd1XjkjLoVLFKPYfdl+uK9r7JcKKsPulKOUf8AHOZwxFWdXnW1vTtodR4FIUkj1wx6/OvQ9s7tISr3khXqJpyYlj4pUopUSo+gbtYcP2dtAw2lmfIfvR1Qb2ltBTTOPiLmyPzQKrJ0i8VbIfU7RCWWxGasT9KMrZAKaHEXbdu2nvFpSAN5x8hvruY1otwgq75ABylQx8q5ytuzp6SpEqMJzrmuVcq0s6VQseEyM61aS0m037awnCccKDLI0OHGhjWVAWlQ+O+pG+1ptkiQ4lf9Jmohy8Q8JQoKHy6jdU2tlW1LQJaMtvvo4A+Y5c6vnV1U2rXJAH9uFUu0nuroDiJx5mrm1aVNo0eKZ9Sa345Wc7IqdEnSpUqaKH0G6+2hWUknZCEhxBzG2FYhQ4HwjzoyqH1ptNtnz/f9KXl/EdhrlTK1vrdp5S1uBRXh4BIUBGA5jMzHGh+80Q2HwENqT4duDJwgHOcMD8MhVnP2IUUuBAUpMxBhUHMcCKTtk6sQElPWB8hPxrCpPwb1FeSH1dbOxAQraI8IAnaAzOJAA5zUJrU0pxfdltRWPDECcgdxPGjLRtmGlbUYxs4mTEkkk9d3KoLSDBNwVD2pEYxuiQRywpaSTsdtqgVb1QfQ4oBlKwACFHIzuBw+XHz6LG2WlRU20Uq9lQJ8IxjDjR41o18iSrDnj+tct8S2CCc+Xx41aWST7FKCXQCPWJXdw5E7M4HZwnBPrR/2eXrvfPMKMtoQlSM4TJiBPn6UHaVsAtRUJ7wgJTjhIMyfKasfUXR+wwpw+04R6IED47VPxtykhWRRjjd+WEtKlSrac8fWq6Z2kEb93WttKg1egp07BFi57swfwmCOhrfc6WUshKepO4CuHSbcXDoPvT641F3ukFoUEIbUroPjJrmtU6Okpas6brT4acIU2siJ2o8B6EUN3msPeughsxlIIEczUyt7aSQUO45+AEdc6irmzAH3bTnmkJx8zNHihlzrom9CawK7shZnZ37441xaXv8AbVPKo7RrT5VikJTjJkTgMoH1rdpABJSnMhOMdKq1TKNtnZoLRDlwT3YwBAUqRCZ3xmasq2tw2hKE5JAA8qFuztqG3VbitI9EyfnRdW3DBJWYs023x/Rg0qVKniB9KlWKhAa1ssykh5IkRsr5cFfp6VCMPSdrlVgKE4HEHCKC9ZdCdwoLYEIVO0j8IPL3Zx5SKy5sfyRqw5PicztuVDAnpNcDtrzPrNNTrGlGCvOcD0qL0hrKFezxpNaNHMkO/DYgnBI9TUA5clSiTiomtT9ypwzU3qtoDv3gk+yPEs8E8Opy9aqog5XsmtD6xf5ei3TcpAYuNoh0D+G5OTnFBTskHMY5jI+QsEAgggiQRiCDkQd4oC7YglOjkiAIfbCBwhKpj8tV7qj2h3FiQie9Y3tqPs82z+E8suVdCKpJGCTttnoCs0D2XbBYLTKy60r3VIKvQokGs0SoczXFpXTLNsjbfcS2n+Y4nkkZqPSqd0x2vXbshkIt0/y+Jf8AcrLyAoNurtbqtpxanFnNS1FR9TVqIWdp/tlzTZt/9jo+KUfX0ro7JL1y+evU3LinCtlGKj7MLJGyMgATkKqUmrP7Bv8Ad3HHuAfRwUGtBWiV0zq/srKHUwobxv4KB4GhS/1WUkylZir601YMOsqU+QhKElRcmCgDMzw5VV1i8w7cpHeq7gnxHu4MAmCfdnjjFZft5t+xWbFnhXuB7QmrzrytlIy9pRySOJ+m+rO0NopFu3sI6lW9R4n6bqJk6KZabAbSkIiRG+fxTvnjUQ8qZjAD5UyGPj32Ink5aXRU3bbpaVsW4PshTquqvCn4BXrVYCpjWy/U/evuKMy4UjklPhSPICopKacKNa0Uq3bQ69KzRAOis1mKxFEhmKs3sDV/qDo3G2V8HEn61WVW1/h+2Q/dk5hpuCdwKjtfp6UGRBl2pXI+zJYM7Lq5VGcIxB/ug+VVpaOG3Zc2sFIWWzOeGPlhFW47oMXlwH3Z7tPhaR7wme8VwBOIHCKqrXp/vX7gpASDcOSOPdQgqBHEJyjOtHpW03/BeVWkFnZdrYbhtdq6fG342+bZzRz2T8FcqN78JbtnXDgENqUfypJ/Sq01C0R3d2lScYTtT/UPpRj2o6TDOiH8YLgDSfzkbX/mazN27G9I84OnaUVHMkk9SZpmzTyabVgDdmlWp96MqzQIf//Z"/>
          <p:cNvSpPr/>
          <p:nvPr/>
        </p:nvSpPr>
        <p:spPr>
          <a:xfrm>
            <a:off x="0" y="-817563"/>
            <a:ext cx="809625" cy="121920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2400">
              <a:solidFill>
                <a:schemeClr val="dk1"/>
              </a:solidFill>
              <a:latin typeface="Times New Roman"/>
              <a:ea typeface="Times New Roman"/>
              <a:cs typeface="Times New Roman"/>
              <a:sym typeface="Times New Roman"/>
            </a:endParaRPr>
          </a:p>
        </p:txBody>
      </p:sp>
      <p:pic>
        <p:nvPicPr>
          <p:cNvPr id="122" name="Google Shape;122;p7"/>
          <p:cNvPicPr preferRelativeResize="0"/>
          <p:nvPr/>
        </p:nvPicPr>
        <p:blipFill rotWithShape="1">
          <a:blip r:embed="rId3">
            <a:alphaModFix/>
          </a:blip>
          <a:srcRect/>
          <a:stretch/>
        </p:blipFill>
        <p:spPr>
          <a:xfrm>
            <a:off x="6169968" y="2138719"/>
            <a:ext cx="2814012" cy="2977256"/>
          </a:xfrm>
          <a:prstGeom prst="rect">
            <a:avLst/>
          </a:prstGeom>
          <a:noFill/>
          <a:ln>
            <a:noFill/>
          </a:ln>
        </p:spPr>
      </p:pic>
      <p:sp>
        <p:nvSpPr>
          <p:cNvPr id="123" name="Google Shape;123;p7"/>
          <p:cNvSpPr/>
          <p:nvPr/>
        </p:nvSpPr>
        <p:spPr>
          <a:xfrm>
            <a:off x="683568" y="1590178"/>
            <a:ext cx="5648652" cy="424731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chemeClr val="dk1"/>
                </a:solidFill>
                <a:latin typeface="Arial"/>
                <a:ea typeface="Arial"/>
                <a:cs typeface="Arial"/>
                <a:sym typeface="Arial"/>
              </a:rPr>
              <a:t>Das ist Lenzi.</a:t>
            </a:r>
            <a:endParaRPr/>
          </a:p>
          <a:p>
            <a:pPr marL="0" marR="0" lvl="0" indent="0" algn="l" rtl="0">
              <a:spcBef>
                <a:spcPts val="0"/>
              </a:spcBef>
              <a:spcAft>
                <a:spcPts val="0"/>
              </a:spcAft>
              <a:buNone/>
            </a:pPr>
            <a:endParaRPr sz="1800">
              <a:solidFill>
                <a:schemeClr val="dk1"/>
              </a:solidFill>
              <a:latin typeface="Arial"/>
              <a:ea typeface="Arial"/>
              <a:cs typeface="Arial"/>
              <a:sym typeface="Arial"/>
            </a:endParaRPr>
          </a:p>
          <a:p>
            <a:pPr marL="0" marR="0" lvl="0" indent="0" algn="l" rtl="0">
              <a:spcBef>
                <a:spcPts val="0"/>
              </a:spcBef>
              <a:spcAft>
                <a:spcPts val="0"/>
              </a:spcAft>
              <a:buNone/>
            </a:pPr>
            <a:r>
              <a:rPr lang="en-US" sz="1800">
                <a:solidFill>
                  <a:schemeClr val="dk1"/>
                </a:solidFill>
                <a:latin typeface="Arial"/>
                <a:ea typeface="Arial"/>
                <a:cs typeface="Arial"/>
                <a:sym typeface="Arial"/>
              </a:rPr>
              <a:t>Lenzi ist ein Auerhahn und lebt rund um die Roland Arena in Lantsch/Lenz. Als die Biathlon-Arena immer weiterentwickelt wurde, entstand die Idee, den Auerhahn nicht nur zu schützen, sondern ihn zum Botschafter für Natur und Sport zu machen.</a:t>
            </a:r>
            <a:endParaRPr/>
          </a:p>
          <a:p>
            <a:pPr marL="0" marR="0" lvl="0" indent="0" algn="l" rtl="0">
              <a:spcBef>
                <a:spcPts val="0"/>
              </a:spcBef>
              <a:spcAft>
                <a:spcPts val="0"/>
              </a:spcAft>
              <a:buNone/>
            </a:pPr>
            <a:r>
              <a:rPr lang="en-US" sz="1800">
                <a:solidFill>
                  <a:schemeClr val="dk1"/>
                </a:solidFill>
                <a:latin typeface="Arial"/>
                <a:ea typeface="Arial"/>
                <a:cs typeface="Arial"/>
                <a:sym typeface="Arial"/>
              </a:rPr>
              <a:t>Lenzi ist allerdings nicht nur Naturschützer. Er ist selbst begeisterter Biathlet. Er trainiert fleissig auf den Loipen rund um die Arena und träumt davon, eines Tages ein echter Shooting Star zu werden.</a:t>
            </a:r>
            <a:endParaRPr/>
          </a:p>
          <a:p>
            <a:pPr marL="0" marR="0" lvl="0" indent="0" algn="l" rtl="0">
              <a:spcBef>
                <a:spcPts val="0"/>
              </a:spcBef>
              <a:spcAft>
                <a:spcPts val="0"/>
              </a:spcAft>
              <a:buNone/>
            </a:pPr>
            <a:r>
              <a:rPr lang="en-US" sz="1800">
                <a:solidFill>
                  <a:schemeClr val="dk1"/>
                </a:solidFill>
                <a:latin typeface="Arial"/>
                <a:ea typeface="Arial"/>
                <a:cs typeface="Arial"/>
                <a:sym typeface="Arial"/>
              </a:rPr>
              <a:t>So begleitet Lenzi die Biathlon-Events in Lenzerheide und erinnert gleichzeitig daran, dass Sport, Natur und die Menschen, die hier leben, miteinander funktionieren müssen.</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8"/>
          <p:cNvSpPr txBox="1"/>
          <p:nvPr/>
        </p:nvSpPr>
        <p:spPr>
          <a:xfrm>
            <a:off x="683568" y="404664"/>
            <a:ext cx="8460432" cy="72008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000" b="1">
                <a:solidFill>
                  <a:schemeClr val="dk1"/>
                </a:solidFill>
                <a:latin typeface="Arial"/>
                <a:ea typeface="Arial"/>
                <a:cs typeface="Arial"/>
                <a:sym typeface="Arial"/>
              </a:rPr>
              <a:t>Treffe Lenzi – der Auerhahn aus Lantsch/Lenz </a:t>
            </a:r>
            <a:endParaRPr/>
          </a:p>
          <a:p>
            <a:pPr marL="0" marR="0" lvl="0" indent="0" algn="l" rtl="0">
              <a:spcBef>
                <a:spcPts val="400"/>
              </a:spcBef>
              <a:spcAft>
                <a:spcPts val="0"/>
              </a:spcAft>
              <a:buNone/>
            </a:pPr>
            <a:r>
              <a:rPr lang="en-US" sz="2000" b="1">
                <a:solidFill>
                  <a:srgbClr val="C00000"/>
                </a:solidFill>
                <a:latin typeface="Arial"/>
                <a:ea typeface="Arial"/>
                <a:cs typeface="Arial"/>
                <a:sym typeface="Arial"/>
              </a:rPr>
              <a:t>Meet Lenzi – the capercaillie form Lantsch/Lenz</a:t>
            </a:r>
            <a:endParaRPr sz="2000" b="1" i="0" strike="noStrike" cap="none">
              <a:solidFill>
                <a:srgbClr val="C00000"/>
              </a:solidFill>
              <a:latin typeface="Arial"/>
              <a:ea typeface="Arial"/>
              <a:cs typeface="Arial"/>
              <a:sym typeface="Arial"/>
            </a:endParaRPr>
          </a:p>
        </p:txBody>
      </p:sp>
      <p:sp>
        <p:nvSpPr>
          <p:cNvPr id="129" name="Google Shape;129;p8" descr="data:image/jpeg;base64,/9j/4AAQSkZJRgABAQAAAQABAAD/2wCEAAkGBhQSEBUUEhQVFBQWFBgUFxgXFhoYGBYYFRUcFxgUFxoZHCcfGBwkGh0UHy8gJycpLCwsFx4xNTIqQSYrLCkBCQoKDgwOGg8PGiokHyUpLCwtLywtLSksLCw1LywpLC4sKSwpLCosLCwsLCkpKSwsLCwsMSwsKSwsKiwpLCksLv/AABEIAIAAVQMBIgACEQEDEQH/xAAcAAABBAMBAAAAAAAAAAAAAAAGAAIFBwEDBAj/xAA9EAABAwICBwUFBgQHAAAAAAABAgMRAAQhMQUGEkFRYXEHEyKBkTJSobHRFCNCgsHhM2JykggVJTRDg6L/xAAZAQACAwEAAAAAAAAAAAAAAAABAwACBAX/xAAkEQACAgICAQMFAAAAAAAAAAAAAQIRAyESMUEEIkITFDJRcf/aAAwDAQACEQMRAD8AsKsVmlRKmKVcWmdNNWrRceVspGA3kngkbzVSa19qT74LbALDZmSD94ocCfw9BUJRb13pRpr+I62ictpQE+prlGs9oTAuWZ/rHzyrzr36lmSpR4yT+tPIKvCk/GhYaPTLbgUAUkEHIgyD0Ip1eb7DWC4tj90642RuBOyeqTh8KtDU3tSQ/stXUIdyC8kL6+6r4dKlgoP6xWQazVgDYpVmlUIPpriwAScABJPIY0+oPXTSXc2az73g6BWfnEjzoMJUmumspuXpckpk9yjIJQT7R5nPGg+4WVHAUUaK0R9suZJ8MmTuAGASKsbR2qzCAIaTI3xJrPLKo6NMMLkrKVVbGAoAwd/zrr0aniJw+WNW5pDVFpwQlATjOAjGKHLjs8hUAkDORhHMcKr9deS79O/AKOsIXBWqDGHHDjXCqyj5zyyo2e7PwAQHDtRmf2oSvtGqtlKBExkd1XjkjLoVLFKPYfdl+uK9r7JcKKsPulKOUf8AHOZwxFWdXnW1vTtodR4FIUkj1wx6/OvQ9s7tISr3khXqJpyYlj4pUopUSo+gbtYcP2dtAw2lmfIfvR1Qb2ltBTTOPiLmyPzQKrJ0i8VbIfU7RCWWxGasT9KMrZAKaHEXbdu2nvFpSAN5x8hvruY1otwgq75ABylQx8q5ytuzp6SpEqMJzrmuVcq0s6VQseEyM61aS0m037awnCccKDLI0OHGhjWVAWlQ+O+pG+1ptkiQ4lf9Jmohy8Q8JQoKHy6jdU2tlW1LQJaMtvvo4A+Y5c6vnV1U2rXJAH9uFUu0nuroDiJx5mrm1aVNo0eKZ9Sa345Wc7IqdEnSpUqaKH0G6+2hWUknZCEhxBzG2FYhQ4HwjzoyqH1ptNtnz/f9KXl/EdhrlTK1vrdp5S1uBRXh4BIUBGA5jMzHGh+80Q2HwENqT4duDJwgHOcMD8MhVnP2IUUuBAUpMxBhUHMcCKTtk6sQElPWB8hPxrCpPwb1FeSH1dbOxAQraI8IAnaAzOJAA5zUJrU0pxfdltRWPDECcgdxPGjLRtmGlbUYxs4mTEkkk9d3KoLSDBNwVD2pEYxuiQRywpaSTsdtqgVb1QfQ4oBlKwACFHIzuBw+XHz6LG2WlRU20Uq9lQJ8IxjDjR41o18iSrDnj+tct8S2CCc+Xx41aWST7FKCXQCPWJXdw5E7M4HZwnBPrR/2eXrvfPMKMtoQlSM4TJiBPn6UHaVsAtRUJ7wgJTjhIMyfKasfUXR+wwpw+04R6IED47VPxtykhWRRjjd+WEtKlSrac8fWq6Z2kEb93WttKg1egp07BFi57swfwmCOhrfc6WUshKepO4CuHSbcXDoPvT641F3ukFoUEIbUroPjJrmtU6Okpas6brT4acIU2siJ2o8B6EUN3msPeughsxlIIEczUyt7aSQUO45+AEdc6irmzAH3bTnmkJx8zNHihlzrom9CawK7shZnZ37441xaXv8AbVPKo7RrT5VikJTjJkTgMoH1rdpABJSnMhOMdKq1TKNtnZoLRDlwT3YwBAUqRCZ3xmasq2tw2hKE5JAA8qFuztqG3VbitI9EyfnRdW3DBJWYs023x/Rg0qVKniB9KlWKhAa1ssykh5IkRsr5cFfp6VCMPSdrlVgKE4HEHCKC9ZdCdwoLYEIVO0j8IPL3Zx5SKy5sfyRqw5PicztuVDAnpNcDtrzPrNNTrGlGCvOcD0qL0hrKFezxpNaNHMkO/DYgnBI9TUA5clSiTiomtT9ypwzU3qtoDv3gk+yPEs8E8Opy9aqog5XsmtD6xf5ei3TcpAYuNoh0D+G5OTnFBTskHMY5jI+QsEAgggiQRiCDkQd4oC7YglOjkiAIfbCBwhKpj8tV7qj2h3FiQie9Y3tqPs82z+E8suVdCKpJGCTttnoCs0D2XbBYLTKy60r3VIKvQokGs0SoczXFpXTLNsjbfcS2n+Y4nkkZqPSqd0x2vXbshkIt0/y+Jf8AcrLyAoNurtbqtpxanFnNS1FR9TVqIWdp/tlzTZt/9jo+KUfX0ro7JL1y+evU3LinCtlGKj7MLJGyMgATkKqUmrP7Bv8Ad3HHuAfRwUGtBWiV0zq/srKHUwobxv4KB4GhS/1WUkylZir601YMOsqU+QhKElRcmCgDMzw5VV1i8w7cpHeq7gnxHu4MAmCfdnjjFZft5t+xWbFnhXuB7QmrzrytlIy9pRySOJ+m+rO0NopFu3sI6lW9R4n6bqJk6KZabAbSkIiRG+fxTvnjUQ8qZjAD5UyGPj32Ink5aXRU3bbpaVsW4PshTquqvCn4BXrVYCpjWy/U/evuKMy4UjklPhSPICopKacKNa0Uq3bQ69KzRAOis1mKxFEhmKs3sDV/qDo3G2V8HEn61WVW1/h+2Q/dk5hpuCdwKjtfp6UGRBl2pXI+zJYM7Lq5VGcIxB/ug+VVpaOG3Zc2sFIWWzOeGPlhFW47oMXlwH3Z7tPhaR7wme8VwBOIHCKqrXp/vX7gpASDcOSOPdQgqBHEJyjOtHpW03/BeVWkFnZdrYbhtdq6fG342+bZzRz2T8FcqN78JbtnXDgENqUfypJ/Sq01C0R3d2lScYTtT/UPpRj2o6TDOiH8YLgDSfzkbX/mazN27G9I84OnaUVHMkk9SZpmzTyabVgDdmlWp96MqzQIf//Z"/>
          <p:cNvSpPr/>
          <p:nvPr/>
        </p:nvSpPr>
        <p:spPr>
          <a:xfrm>
            <a:off x="0" y="-817563"/>
            <a:ext cx="809625" cy="121920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2400">
              <a:solidFill>
                <a:schemeClr val="dk1"/>
              </a:solidFill>
              <a:latin typeface="Times New Roman"/>
              <a:ea typeface="Times New Roman"/>
              <a:cs typeface="Times New Roman"/>
              <a:sym typeface="Times New Roman"/>
            </a:endParaRPr>
          </a:p>
        </p:txBody>
      </p:sp>
      <p:sp>
        <p:nvSpPr>
          <p:cNvPr id="130" name="Google Shape;130;p8" descr="data:image/jpeg;base64,/9j/4AAQSkZJRgABAQAAAQABAAD/2wCEAAkGBhQSEBUUEhQVFBQWFBgUFxgXFhoYGBYYFRUcFxgUFxoZHCcfGBwkGh0UHy8gJycpLCwsFx4xNTIqQSYrLCkBCQoKDgwOGg8PGiokHyUpLCwtLywtLSksLCw1LywpLC4sKSwpLCosLCwsLCkpKSwsLCwsMSwsKSwsKiwpLCksLv/AABEIAIAAVQMBIgACEQEDEQH/xAAcAAABBAMBAAAAAAAAAAAAAAAGAAIFBwEDBAj/xAA9EAABAwICBwUFBgQHAAAAAAABAgMRAAQhMQUGEkFRYXEHEyKBkTJSobHRFCNCgsHhM2JykggVJTRDg6L/xAAZAQACAwEAAAAAAAAAAAAAAAABAwACBAX/xAAkEQACAgICAQMFAAAAAAAAAAAAAQIRAyESMUEEIkITFDJRcf/aAAwDAQACEQMRAD8AsKsVmlRKmKVcWmdNNWrRceVspGA3kngkbzVSa19qT74LbALDZmSD94ocCfw9BUJRb13pRpr+I62ictpQE+prlGs9oTAuWZ/rHzyrzr36lmSpR4yT+tPIKvCk/GhYaPTLbgUAUkEHIgyD0Ip1eb7DWC4tj90642RuBOyeqTh8KtDU3tSQ/stXUIdyC8kL6+6r4dKlgoP6xWQazVgDYpVmlUIPpriwAScABJPIY0+oPXTSXc2az73g6BWfnEjzoMJUmumspuXpckpk9yjIJQT7R5nPGg+4WVHAUUaK0R9suZJ8MmTuAGASKsbR2qzCAIaTI3xJrPLKo6NMMLkrKVVbGAoAwd/zrr0aniJw+WNW5pDVFpwQlATjOAjGKHLjs8hUAkDORhHMcKr9deS79O/AKOsIXBWqDGHHDjXCqyj5zyyo2e7PwAQHDtRmf2oSvtGqtlKBExkd1XjkjLoVLFKPYfdl+uK9r7JcKKsPulKOUf8AHOZwxFWdXnW1vTtodR4FIUkj1wx6/OvQ9s7tISr3khXqJpyYlj4pUopUSo+gbtYcP2dtAw2lmfIfvR1Qb2ltBTTOPiLmyPzQKrJ0i8VbIfU7RCWWxGasT9KMrZAKaHEXbdu2nvFpSAN5x8hvruY1otwgq75ABylQx8q5ytuzp6SpEqMJzrmuVcq0s6VQseEyM61aS0m037awnCccKDLI0OHGhjWVAWlQ+O+pG+1ptkiQ4lf9Jmohy8Q8JQoKHy6jdU2tlW1LQJaMtvvo4A+Y5c6vnV1U2rXJAH9uFUu0nuroDiJx5mrm1aVNo0eKZ9Sa345Wc7IqdEnSpUqaKH0G6+2hWUknZCEhxBzG2FYhQ4HwjzoyqH1ptNtnz/f9KXl/EdhrlTK1vrdp5S1uBRXh4BIUBGA5jMzHGh+80Q2HwENqT4duDJwgHOcMD8MhVnP2IUUuBAUpMxBhUHMcCKTtk6sQElPWB8hPxrCpPwb1FeSH1dbOxAQraI8IAnaAzOJAA5zUJrU0pxfdltRWPDECcgdxPGjLRtmGlbUYxs4mTEkkk9d3KoLSDBNwVD2pEYxuiQRywpaSTsdtqgVb1QfQ4oBlKwACFHIzuBw+XHz6LG2WlRU20Uq9lQJ8IxjDjR41o18iSrDnj+tct8S2CCc+Xx41aWST7FKCXQCPWJXdw5E7M4HZwnBPrR/2eXrvfPMKMtoQlSM4TJiBPn6UHaVsAtRUJ7wgJTjhIMyfKasfUXR+wwpw+04R6IED47VPxtykhWRRjjd+WEtKlSrac8fWq6Z2kEb93WttKg1egp07BFi57swfwmCOhrfc6WUshKepO4CuHSbcXDoPvT641F3ukFoUEIbUroPjJrmtU6Okpas6brT4acIU2siJ2o8B6EUN3msPeughsxlIIEczUyt7aSQUO45+AEdc6irmzAH3bTnmkJx8zNHihlzrom9CawK7shZnZ37441xaXv8AbVPKo7RrT5VikJTjJkTgMoH1rdpABJSnMhOMdKq1TKNtnZoLRDlwT3YwBAUqRCZ3xmasq2tw2hKE5JAA8qFuztqG3VbitI9EyfnRdW3DBJWYs023x/Rg0qVKniB9KlWKhAa1ssykh5IkRsr5cFfp6VCMPSdrlVgKE4HEHCKC9ZdCdwoLYEIVO0j8IPL3Zx5SKy5sfyRqw5PicztuVDAnpNcDtrzPrNNTrGlGCvOcD0qL0hrKFezxpNaNHMkO/DYgnBI9TUA5clSiTiomtT9ypwzU3qtoDv3gk+yPEs8E8Opy9aqog5XsmtD6xf5ei3TcpAYuNoh0D+G5OTnFBTskHMY5jI+QsEAgggiQRiCDkQd4oC7YglOjkiAIfbCBwhKpj8tV7qj2h3FiQie9Y3tqPs82z+E8suVdCKpJGCTttnoCs0D2XbBYLTKy60r3VIKvQokGs0SoczXFpXTLNsjbfcS2n+Y4nkkZqPSqd0x2vXbshkIt0/y+Jf8AcrLyAoNurtbqtpxanFnNS1FR9TVqIWdp/tlzTZt/9jo+KUfX0ro7JL1y+evU3LinCtlGKj7MLJGyMgATkKqUmrP7Bv8Ad3HHuAfRwUGtBWiV0zq/srKHUwobxv4KB4GhS/1WUkylZir601YMOsqU+QhKElRcmCgDMzw5VV1i8w7cpHeq7gnxHu4MAmCfdnjjFZft5t+xWbFnhXuB7QmrzrytlIy9pRySOJ+m+rO0NopFu3sI6lW9R4n6bqJk6KZabAbSkIiRG+fxTvnjUQ8qZjAD5UyGPj32Ink5aXRU3bbpaVsW4PshTquqvCn4BXrVYCpjWy/U/evuKMy4UjklPhSPICopKacKNa0Uq3bQ69KzRAOis1mKxFEhmKs3sDV/qDo3G2V8HEn61WVW1/h+2Q/dk5hpuCdwKjtfp6UGRBl2pXI+zJYM7Lq5VGcIxB/ug+VVpaOG3Zc2sFIWWzOeGPlhFW47oMXlwH3Z7tPhaR7wme8VwBOIHCKqrXp/vX7gpASDcOSOPdQgqBHEJyjOtHpW03/BeVWkFnZdrYbhtdq6fG342+bZzRz2T8FcqN78JbtnXDgENqUfypJ/Sq01C0R3d2lScYTtT/UPpRj2o6TDOiH8YLgDSfzkbX/mazN27G9I84OnaUVHMkk9SZpmzTyabVgDdmlWp96MqzQIf//Z"/>
          <p:cNvSpPr/>
          <p:nvPr/>
        </p:nvSpPr>
        <p:spPr>
          <a:xfrm>
            <a:off x="0" y="-817563"/>
            <a:ext cx="809625" cy="121920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2400">
              <a:solidFill>
                <a:schemeClr val="dk1"/>
              </a:solidFill>
              <a:latin typeface="Times New Roman"/>
              <a:ea typeface="Times New Roman"/>
              <a:cs typeface="Times New Roman"/>
              <a:sym typeface="Times New Roman"/>
            </a:endParaRPr>
          </a:p>
        </p:txBody>
      </p:sp>
      <p:sp>
        <p:nvSpPr>
          <p:cNvPr id="131" name="Google Shape;131;p8" descr="data:image/jpeg;base64,/9j/4AAQSkZJRgABAQAAAQABAAD/2wCEAAkGBhQSEBUUEhQVFBQWFBgUFxgXFhoYGBYYFRUcFxgUFxoZHCcfGBwkGh0UHy8gJycpLCwsFx4xNTIqQSYrLCkBCQoKDgwOGg8PGiokHyUpLCwtLywtLSksLCw1LywpLC4sKSwpLCosLCwsLCkpKSwsLCwsMSwsKSwsKiwpLCksLv/AABEIAIAAVQMBIgACEQEDEQH/xAAcAAABBAMBAAAAAAAAAAAAAAAGAAIFBwEDBAj/xAA9EAABAwICBwUFBgQHAAAAAAABAgMRAAQhMQUGEkFRYXEHEyKBkTJSobHRFCNCgsHhM2JykggVJTRDg6L/xAAZAQACAwEAAAAAAAAAAAAAAAABAwACBAX/xAAkEQACAgICAQMFAAAAAAAAAAAAAQIRAyESMUEEIkITFDJRcf/aAAwDAQACEQMRAD8AsKsVmlRKmKVcWmdNNWrRceVspGA3kngkbzVSa19qT74LbALDZmSD94ocCfw9BUJRb13pRpr+I62ictpQE+prlGs9oTAuWZ/rHzyrzr36lmSpR4yT+tPIKvCk/GhYaPTLbgUAUkEHIgyD0Ip1eb7DWC4tj90642RuBOyeqTh8KtDU3tSQ/stXUIdyC8kL6+6r4dKlgoP6xWQazVgDYpVmlUIPpriwAScABJPIY0+oPXTSXc2az73g6BWfnEjzoMJUmumspuXpckpk9yjIJQT7R5nPGg+4WVHAUUaK0R9suZJ8MmTuAGASKsbR2qzCAIaTI3xJrPLKo6NMMLkrKVVbGAoAwd/zrr0aniJw+WNW5pDVFpwQlATjOAjGKHLjs8hUAkDORhHMcKr9deS79O/AKOsIXBWqDGHHDjXCqyj5zyyo2e7PwAQHDtRmf2oSvtGqtlKBExkd1XjkjLoVLFKPYfdl+uK9r7JcKKsPulKOUf8AHOZwxFWdXnW1vTtodR4FIUkj1wx6/OvQ9s7tISr3khXqJpyYlj4pUopUSo+gbtYcP2dtAw2lmfIfvR1Qb2ltBTTOPiLmyPzQKrJ0i8VbIfU7RCWWxGasT9KMrZAKaHEXbdu2nvFpSAN5x8hvruY1otwgq75ABylQx8q5ytuzp6SpEqMJzrmuVcq0s6VQseEyM61aS0m037awnCccKDLI0OHGhjWVAWlQ+O+pG+1ptkiQ4lf9Jmohy8Q8JQoKHy6jdU2tlW1LQJaMtvvo4A+Y5c6vnV1U2rXJAH9uFUu0nuroDiJx5mrm1aVNo0eKZ9Sa345Wc7IqdEnSpUqaKH0G6+2hWUknZCEhxBzG2FYhQ4HwjzoyqH1ptNtnz/f9KXl/EdhrlTK1vrdp5S1uBRXh4BIUBGA5jMzHGh+80Q2HwENqT4duDJwgHOcMD8MhVnP2IUUuBAUpMxBhUHMcCKTtk6sQElPWB8hPxrCpPwb1FeSH1dbOxAQraI8IAnaAzOJAA5zUJrU0pxfdltRWPDECcgdxPGjLRtmGlbUYxs4mTEkkk9d3KoLSDBNwVD2pEYxuiQRywpaSTsdtqgVb1QfQ4oBlKwACFHIzuBw+XHz6LG2WlRU20Uq9lQJ8IxjDjR41o18iSrDnj+tct8S2CCc+Xx41aWST7FKCXQCPWJXdw5E7M4HZwnBPrR/2eXrvfPMKMtoQlSM4TJiBPn6UHaVsAtRUJ7wgJTjhIMyfKasfUXR+wwpw+04R6IED47VPxtykhWRRjjd+WEtKlSrac8fWq6Z2kEb93WttKg1egp07BFi57swfwmCOhrfc6WUshKepO4CuHSbcXDoPvT641F3ukFoUEIbUroPjJrmtU6Okpas6brT4acIU2siJ2o8B6EUN3msPeughsxlIIEczUyt7aSQUO45+AEdc6irmzAH3bTnmkJx8zNHihlzrom9CawK7shZnZ37441xaXv8AbVPKo7RrT5VikJTjJkTgMoH1rdpABJSnMhOMdKq1TKNtnZoLRDlwT3YwBAUqRCZ3xmasq2tw2hKE5JAA8qFuztqG3VbitI9EyfnRdW3DBJWYs023x/Rg0qVKniB9KlWKhAa1ssykh5IkRsr5cFfp6VCMPSdrlVgKE4HEHCKC9ZdCdwoLYEIVO0j8IPL3Zx5SKy5sfyRqw5PicztuVDAnpNcDtrzPrNNTrGlGCvOcD0qL0hrKFezxpNaNHMkO/DYgnBI9TUA5clSiTiomtT9ypwzU3qtoDv3gk+yPEs8E8Opy9aqog5XsmtD6xf5ei3TcpAYuNoh0D+G5OTnFBTskHMY5jI+QsEAgggiQRiCDkQd4oC7YglOjkiAIfbCBwhKpj8tV7qj2h3FiQie9Y3tqPs82z+E8suVdCKpJGCTttnoCs0D2XbBYLTKy60r3VIKvQokGs0SoczXFpXTLNsjbfcS2n+Y4nkkZqPSqd0x2vXbshkIt0/y+Jf8AcrLyAoNurtbqtpxanFnNS1FR9TVqIWdp/tlzTZt/9jo+KUfX0ro7JL1y+evU3LinCtlGKj7MLJGyMgATkKqUmrP7Bv8Ad3HHuAfRwUGtBWiV0zq/srKHUwobxv4KB4GhS/1WUkylZir601YMOsqU+QhKElRcmCgDMzw5VV1i8w7cpHeq7gnxHu4MAmCfdnjjFZft5t+xWbFnhXuB7QmrzrytlIy9pRySOJ+m+rO0NopFu3sI6lW9R4n6bqJk6KZabAbSkIiRG+fxTvnjUQ8qZjAD5UyGPj32Ink5aXRU3bbpaVsW4PshTquqvCn4BXrVYCpjWy/U/evuKMy4UjklPhSPICopKacKNa0Uq3bQ69KzRAOis1mKxFEhmKs3sDV/qDo3G2V8HEn61WVW1/h+2Q/dk5hpuCdwKjtfp6UGRBl2pXI+zJYM7Lq5VGcIxB/ug+VVpaOG3Zc2sFIWWzOeGPlhFW47oMXlwH3Z7tPhaR7wme8VwBOIHCKqrXp/vX7gpASDcOSOPdQgqBHEJyjOtHpW03/BeVWkFnZdrYbhtdq6fG342+bZzRz2T8FcqN78JbtnXDgENqUfypJ/Sq01C0R3d2lScYTtT/UPpRj2o6TDOiH8YLgDSfzkbX/mazN27G9I84OnaUVHMkk9SZpmzTyabVgDdmlWp96MqzQIf//Z"/>
          <p:cNvSpPr/>
          <p:nvPr/>
        </p:nvSpPr>
        <p:spPr>
          <a:xfrm>
            <a:off x="0" y="-817563"/>
            <a:ext cx="809625" cy="121920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2400">
              <a:solidFill>
                <a:schemeClr val="dk1"/>
              </a:solidFill>
              <a:latin typeface="Times New Roman"/>
              <a:ea typeface="Times New Roman"/>
              <a:cs typeface="Times New Roman"/>
              <a:sym typeface="Times New Roman"/>
            </a:endParaRPr>
          </a:p>
        </p:txBody>
      </p:sp>
      <p:pic>
        <p:nvPicPr>
          <p:cNvPr id="132" name="Google Shape;132;p8"/>
          <p:cNvPicPr preferRelativeResize="0"/>
          <p:nvPr/>
        </p:nvPicPr>
        <p:blipFill rotWithShape="1">
          <a:blip r:embed="rId3">
            <a:alphaModFix/>
          </a:blip>
          <a:srcRect/>
          <a:stretch/>
        </p:blipFill>
        <p:spPr>
          <a:xfrm>
            <a:off x="6169968" y="2138719"/>
            <a:ext cx="2814012" cy="2977256"/>
          </a:xfrm>
          <a:prstGeom prst="rect">
            <a:avLst/>
          </a:prstGeom>
          <a:noFill/>
          <a:ln>
            <a:noFill/>
          </a:ln>
        </p:spPr>
      </p:pic>
      <p:sp>
        <p:nvSpPr>
          <p:cNvPr id="133" name="Google Shape;133;p8"/>
          <p:cNvSpPr/>
          <p:nvPr/>
        </p:nvSpPr>
        <p:spPr>
          <a:xfrm>
            <a:off x="683568" y="1590178"/>
            <a:ext cx="5648652" cy="397031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chemeClr val="dk1"/>
                </a:solidFill>
                <a:latin typeface="Arial"/>
                <a:ea typeface="Arial"/>
                <a:cs typeface="Arial"/>
                <a:sym typeface="Arial"/>
              </a:rPr>
              <a:t>Meet Lenzi.</a:t>
            </a:r>
            <a:endParaRPr/>
          </a:p>
          <a:p>
            <a:pPr marL="0" marR="0" lvl="0" indent="0" algn="l" rtl="0">
              <a:spcBef>
                <a:spcPts val="0"/>
              </a:spcBef>
              <a:spcAft>
                <a:spcPts val="0"/>
              </a:spcAft>
              <a:buNone/>
            </a:pPr>
            <a:endParaRPr sz="1800">
              <a:solidFill>
                <a:schemeClr val="dk1"/>
              </a:solidFill>
              <a:latin typeface="Arial"/>
              <a:ea typeface="Arial"/>
              <a:cs typeface="Arial"/>
              <a:sym typeface="Arial"/>
            </a:endParaRPr>
          </a:p>
          <a:p>
            <a:pPr marL="0" marR="0" lvl="0" indent="0" algn="l" rtl="0">
              <a:spcBef>
                <a:spcPts val="0"/>
              </a:spcBef>
              <a:spcAft>
                <a:spcPts val="0"/>
              </a:spcAft>
              <a:buNone/>
            </a:pPr>
            <a:r>
              <a:rPr lang="en-US" sz="1800">
                <a:solidFill>
                  <a:schemeClr val="dk1"/>
                </a:solidFill>
                <a:latin typeface="Arial"/>
                <a:ea typeface="Arial"/>
                <a:cs typeface="Arial"/>
                <a:sym typeface="Arial"/>
              </a:rPr>
              <a:t>Lenzi is a capercaillie who lives in and around the Roland Arena in Lantsch/Lenz. As the biathlon venue continued to develop, the idea emerged not only to protect the capercaillie, but also to make it an ambassador for nature and sport.But Lenzi is more than just a nature ambassador. He is a passionate biathlete himself. He trains hard on the trails around the arena and dreams of becoming a true shooting star one day.Lenzi is therefore a familiar face at biathlon events in Lenzerheide, while also reminding us that sport, nature and the people who live here need to coexist in harmony.</a:t>
            </a:r>
            <a:endParaRPr sz="1800">
              <a:solidFill>
                <a:schemeClr val="dk1"/>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pic>
        <p:nvPicPr>
          <p:cNvPr id="138" name="Google Shape;138;p9"/>
          <p:cNvPicPr preferRelativeResize="0"/>
          <p:nvPr/>
        </p:nvPicPr>
        <p:blipFill rotWithShape="1">
          <a:blip r:embed="rId3">
            <a:alphaModFix/>
          </a:blip>
          <a:srcRect/>
          <a:stretch/>
        </p:blipFill>
        <p:spPr>
          <a:xfrm>
            <a:off x="1385856" y="3960876"/>
            <a:ext cx="2918153" cy="2897124"/>
          </a:xfrm>
          <a:prstGeom prst="rect">
            <a:avLst/>
          </a:prstGeom>
          <a:noFill/>
          <a:ln>
            <a:noFill/>
          </a:ln>
        </p:spPr>
      </p:pic>
      <p:sp>
        <p:nvSpPr>
          <p:cNvPr id="139" name="Google Shape;139;p9"/>
          <p:cNvSpPr txBox="1"/>
          <p:nvPr/>
        </p:nvSpPr>
        <p:spPr>
          <a:xfrm>
            <a:off x="683568" y="404664"/>
            <a:ext cx="8460432" cy="72008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000" b="1">
                <a:solidFill>
                  <a:schemeClr val="dk1"/>
                </a:solidFill>
                <a:latin typeface="Arial"/>
                <a:ea typeface="Arial"/>
                <a:cs typeface="Arial"/>
                <a:sym typeface="Arial"/>
              </a:rPr>
              <a:t>Lenzi </a:t>
            </a:r>
            <a:endParaRPr/>
          </a:p>
          <a:p>
            <a:pPr marL="0" marR="0" lvl="0" indent="0" algn="l" rtl="0">
              <a:spcBef>
                <a:spcPts val="400"/>
              </a:spcBef>
              <a:spcAft>
                <a:spcPts val="0"/>
              </a:spcAft>
              <a:buNone/>
            </a:pPr>
            <a:r>
              <a:rPr lang="en-US" sz="2000" b="1">
                <a:solidFill>
                  <a:srgbClr val="C00000"/>
                </a:solidFill>
                <a:latin typeface="Arial"/>
                <a:ea typeface="Arial"/>
                <a:cs typeface="Arial"/>
                <a:sym typeface="Arial"/>
              </a:rPr>
              <a:t>Lenzi</a:t>
            </a:r>
            <a:endParaRPr sz="2000" b="1" i="0" strike="noStrike" cap="none">
              <a:solidFill>
                <a:srgbClr val="C00000"/>
              </a:solidFill>
              <a:latin typeface="Arial"/>
              <a:ea typeface="Arial"/>
              <a:cs typeface="Arial"/>
              <a:sym typeface="Arial"/>
            </a:endParaRPr>
          </a:p>
        </p:txBody>
      </p:sp>
      <p:sp>
        <p:nvSpPr>
          <p:cNvPr id="140" name="Google Shape;140;p9" descr="data:image/jpeg;base64,/9j/4AAQSkZJRgABAQAAAQABAAD/2wCEAAkGBhQSEBUUEhQVFBQWFBgUFxgXFhoYGBYYFRUcFxgUFxoZHCcfGBwkGh0UHy8gJycpLCwsFx4xNTIqQSYrLCkBCQoKDgwOGg8PGiokHyUpLCwtLywtLSksLCw1LywpLC4sKSwpLCosLCwsLCkpKSwsLCwsMSwsKSwsKiwpLCksLv/AABEIAIAAVQMBIgACEQEDEQH/xAAcAAABBAMBAAAAAAAAAAAAAAAGAAIFBwEDBAj/xAA9EAABAwICBwUFBgQHAAAAAAABAgMRAAQhMQUGEkFRYXEHEyKBkTJSobHRFCNCgsHhM2JykggVJTRDg6L/xAAZAQACAwEAAAAAAAAAAAAAAAABAwACBAX/xAAkEQACAgICAQMFAAAAAAAAAAAAAQIRAyESMUEEIkITFDJRcf/aAAwDAQACEQMRAD8AsKsVmlRKmKVcWmdNNWrRceVspGA3kngkbzVSa19qT74LbALDZmSD94ocCfw9BUJRb13pRpr+I62ictpQE+prlGs9oTAuWZ/rHzyrzr36lmSpR4yT+tPIKvCk/GhYaPTLbgUAUkEHIgyD0Ip1eb7DWC4tj90642RuBOyeqTh8KtDU3tSQ/stXUIdyC8kL6+6r4dKlgoP6xWQazVgDYpVmlUIPpriwAScABJPIY0+oPXTSXc2az73g6BWfnEjzoMJUmumspuXpckpk9yjIJQT7R5nPGg+4WVHAUUaK0R9suZJ8MmTuAGASKsbR2qzCAIaTI3xJrPLKo6NMMLkrKVVbGAoAwd/zrr0aniJw+WNW5pDVFpwQlATjOAjGKHLjs8hUAkDORhHMcKr9deS79O/AKOsIXBWqDGHHDjXCqyj5zyyo2e7PwAQHDtRmf2oSvtGqtlKBExkd1XjkjLoVLFKPYfdl+uK9r7JcKKsPulKOUf8AHOZwxFWdXnW1vTtodR4FIUkj1wx6/OvQ9s7tISr3khXqJpyYlj4pUopUSo+gbtYcP2dtAw2lmfIfvR1Qb2ltBTTOPiLmyPzQKrJ0i8VbIfU7RCWWxGasT9KMrZAKaHEXbdu2nvFpSAN5x8hvruY1otwgq75ABylQx8q5ytuzp6SpEqMJzrmuVcq0s6VQseEyM61aS0m037awnCccKDLI0OHGhjWVAWlQ+O+pG+1ptkiQ4lf9Jmohy8Q8JQoKHy6jdU2tlW1LQJaMtvvo4A+Y5c6vnV1U2rXJAH9uFUu0nuroDiJx5mrm1aVNo0eKZ9Sa345Wc7IqdEnSpUqaKH0G6+2hWUknZCEhxBzG2FYhQ4HwjzoyqH1ptNtnz/f9KXl/EdhrlTK1vrdp5S1uBRXh4BIUBGA5jMzHGh+80Q2HwENqT4duDJwgHOcMD8MhVnP2IUUuBAUpMxBhUHMcCKTtk6sQElPWB8hPxrCpPwb1FeSH1dbOxAQraI8IAnaAzOJAA5zUJrU0pxfdltRWPDECcgdxPGjLRtmGlbUYxs4mTEkkk9d3KoLSDBNwVD2pEYxuiQRywpaSTsdtqgVb1QfQ4oBlKwACFHIzuBw+XHz6LG2WlRU20Uq9lQJ8IxjDjR41o18iSrDnj+tct8S2CCc+Xx41aWST7FKCXQCPWJXdw5E7M4HZwnBPrR/2eXrvfPMKMtoQlSM4TJiBPn6UHaVsAtRUJ7wgJTjhIMyfKasfUXR+wwpw+04R6IED47VPxtykhWRRjjd+WEtKlSrac8fWq6Z2kEb93WttKg1egp07BFi57swfwmCOhrfc6WUshKepO4CuHSbcXDoPvT641F3ukFoUEIbUroPjJrmtU6Okpas6brT4acIU2siJ2o8B6EUN3msPeughsxlIIEczUyt7aSQUO45+AEdc6irmzAH3bTnmkJx8zNHihlzrom9CawK7shZnZ37441xaXv8AbVPKo7RrT5VikJTjJkTgMoH1rdpABJSnMhOMdKq1TKNtnZoLRDlwT3YwBAUqRCZ3xmasq2tw2hKE5JAA8qFuztqG3VbitI9EyfnRdW3DBJWYs023x/Rg0qVKniB9KlWKhAa1ssykh5IkRsr5cFfp6VCMPSdrlVgKE4HEHCKC9ZdCdwoLYEIVO0j8IPL3Zx5SKy5sfyRqw5PicztuVDAnpNcDtrzPrNNTrGlGCvOcD0qL0hrKFezxpNaNHMkO/DYgnBI9TUA5clSiTiomtT9ypwzU3qtoDv3gk+yPEs8E8Opy9aqog5XsmtD6xf5ei3TcpAYuNoh0D+G5OTnFBTskHMY5jI+QsEAgggiQRiCDkQd4oC7YglOjkiAIfbCBwhKpj8tV7qj2h3FiQie9Y3tqPs82z+E8suVdCKpJGCTttnoCs0D2XbBYLTKy60r3VIKvQokGs0SoczXFpXTLNsjbfcS2n+Y4nkkZqPSqd0x2vXbshkIt0/y+Jf8AcrLyAoNurtbqtpxanFnNS1FR9TVqIWdp/tlzTZt/9jo+KUfX0ro7JL1y+evU3LinCtlGKj7MLJGyMgATkKqUmrP7Bv8Ad3HHuAfRwUGtBWiV0zq/srKHUwobxv4KB4GhS/1WUkylZir601YMOsqU+QhKElRcmCgDMzw5VV1i8w7cpHeq7gnxHu4MAmCfdnjjFZft5t+xWbFnhXuB7QmrzrytlIy9pRySOJ+m+rO0NopFu3sI6lW9R4n6bqJk6KZabAbSkIiRG+fxTvnjUQ8qZjAD5UyGPj32Ink5aXRU3bbpaVsW4PshTquqvCn4BXrVYCpjWy/U/evuKMy4UjklPhSPICopKacKNa0Uq3bQ69KzRAOis1mKxFEhmKs3sDV/qDo3G2V8HEn61WVW1/h+2Q/dk5hpuCdwKjtfp6UGRBl2pXI+zJYM7Lq5VGcIxB/ug+VVpaOG3Zc2sFIWWzOeGPlhFW47oMXlwH3Z7tPhaR7wme8VwBOIHCKqrXp/vX7gpASDcOSOPdQgqBHEJyjOtHpW03/BeVWkFnZdrYbhtdq6fG342+bZzRz2T8FcqN78JbtnXDgENqUfypJ/Sq01C0R3d2lScYTtT/UPpRj2o6TDOiH8YLgDSfzkbX/mazN27G9I84OnaUVHMkk9SZpmzTyabVgDdmlWp96MqzQIf//Z"/>
          <p:cNvSpPr/>
          <p:nvPr/>
        </p:nvSpPr>
        <p:spPr>
          <a:xfrm>
            <a:off x="0" y="-817563"/>
            <a:ext cx="809625" cy="121920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2400">
              <a:solidFill>
                <a:schemeClr val="dk1"/>
              </a:solidFill>
              <a:latin typeface="Times New Roman"/>
              <a:ea typeface="Times New Roman"/>
              <a:cs typeface="Times New Roman"/>
              <a:sym typeface="Times New Roman"/>
            </a:endParaRPr>
          </a:p>
        </p:txBody>
      </p:sp>
      <p:sp>
        <p:nvSpPr>
          <p:cNvPr id="141" name="Google Shape;141;p9" descr="data:image/jpeg;base64,/9j/4AAQSkZJRgABAQAAAQABAAD/2wCEAAkGBhQSEBUUEhQVFBQWFBgUFxgXFhoYGBYYFRUcFxgUFxoZHCcfGBwkGh0UHy8gJycpLCwsFx4xNTIqQSYrLCkBCQoKDgwOGg8PGiokHyUpLCwtLywtLSksLCw1LywpLC4sKSwpLCosLCwsLCkpKSwsLCwsMSwsKSwsKiwpLCksLv/AABEIAIAAVQMBIgACEQEDEQH/xAAcAAABBAMBAAAAAAAAAAAAAAAGAAIFBwEDBAj/xAA9EAABAwICBwUFBgQHAAAAAAABAgMRAAQhMQUGEkFRYXEHEyKBkTJSobHRFCNCgsHhM2JykggVJTRDg6L/xAAZAQACAwEAAAAAAAAAAAAAAAABAwACBAX/xAAkEQACAgICAQMFAAAAAAAAAAAAAQIRAyESMUEEIkITFDJRcf/aAAwDAQACEQMRAD8AsKsVmlRKmKVcWmdNNWrRceVspGA3kngkbzVSa19qT74LbALDZmSD94ocCfw9BUJRb13pRpr+I62ictpQE+prlGs9oTAuWZ/rHzyrzr36lmSpR4yT+tPIKvCk/GhYaPTLbgUAUkEHIgyD0Ip1eb7DWC4tj90642RuBOyeqTh8KtDU3tSQ/stXUIdyC8kL6+6r4dKlgoP6xWQazVgDYpVmlUIPpriwAScABJPIY0+oPXTSXc2az73g6BWfnEjzoMJUmumspuXpckpk9yjIJQT7R5nPGg+4WVHAUUaK0R9suZJ8MmTuAGASKsbR2qzCAIaTI3xJrPLKo6NMMLkrKVVbGAoAwd/zrr0aniJw+WNW5pDVFpwQlATjOAjGKHLjs8hUAkDORhHMcKr9deS79O/AKOsIXBWqDGHHDjXCqyj5zyyo2e7PwAQHDtRmf2oSvtGqtlKBExkd1XjkjLoVLFKPYfdl+uK9r7JcKKsPulKOUf8AHOZwxFWdXnW1vTtodR4FIUkj1wx6/OvQ9s7tISr3khXqJpyYlj4pUopUSo+gbtYcP2dtAw2lmfIfvR1Qb2ltBTTOPiLmyPzQKrJ0i8VbIfU7RCWWxGasT9KMrZAKaHEXbdu2nvFpSAN5x8hvruY1otwgq75ABylQx8q5ytuzp6SpEqMJzrmuVcq0s6VQseEyM61aS0m037awnCccKDLI0OHGhjWVAWlQ+O+pG+1ptkiQ4lf9Jmohy8Q8JQoKHy6jdU2tlW1LQJaMtvvo4A+Y5c6vnV1U2rXJAH9uFUu0nuroDiJx5mrm1aVNo0eKZ9Sa345Wc7IqdEnSpUqaKH0G6+2hWUknZCEhxBzG2FYhQ4HwjzoyqH1ptNtnz/f9KXl/EdhrlTK1vrdp5S1uBRXh4BIUBGA5jMzHGh+80Q2HwENqT4duDJwgHOcMD8MhVnP2IUUuBAUpMxBhUHMcCKTtk6sQElPWB8hPxrCpPwb1FeSH1dbOxAQraI8IAnaAzOJAA5zUJrU0pxfdltRWPDECcgdxPGjLRtmGlbUYxs4mTEkkk9d3KoLSDBNwVD2pEYxuiQRywpaSTsdtqgVb1QfQ4oBlKwACFHIzuBw+XHz6LG2WlRU20Uq9lQJ8IxjDjR41o18iSrDnj+tct8S2CCc+Xx41aWST7FKCXQCPWJXdw5E7M4HZwnBPrR/2eXrvfPMKMtoQlSM4TJiBPn6UHaVsAtRUJ7wgJTjhIMyfKasfUXR+wwpw+04R6IED47VPxtykhWRRjjd+WEtKlSrac8fWq6Z2kEb93WttKg1egp07BFi57swfwmCOhrfc6WUshKepO4CuHSbcXDoPvT641F3ukFoUEIbUroPjJrmtU6Okpas6brT4acIU2siJ2o8B6EUN3msPeughsxlIIEczUyt7aSQUO45+AEdc6irmzAH3bTnmkJx8zNHihlzrom9CawK7shZnZ37441xaXv8AbVPKo7RrT5VikJTjJkTgMoH1rdpABJSnMhOMdKq1TKNtnZoLRDlwT3YwBAUqRCZ3xmasq2tw2hKE5JAA8qFuztqG3VbitI9EyfnRdW3DBJWYs023x/Rg0qVKniB9KlWKhAa1ssykh5IkRsr5cFfp6VCMPSdrlVgKE4HEHCKC9ZdCdwoLYEIVO0j8IPL3Zx5SKy5sfyRqw5PicztuVDAnpNcDtrzPrNNTrGlGCvOcD0qL0hrKFezxpNaNHMkO/DYgnBI9TUA5clSiTiomtT9ypwzU3qtoDv3gk+yPEs8E8Opy9aqog5XsmtD6xf5ei3TcpAYuNoh0D+G5OTnFBTskHMY5jI+QsEAgggiQRiCDkQd4oC7YglOjkiAIfbCBwhKpj8tV7qj2h3FiQie9Y3tqPs82z+E8suVdCKpJGCTttnoCs0D2XbBYLTKy60r3VIKvQokGs0SoczXFpXTLNsjbfcS2n+Y4nkkZqPSqd0x2vXbshkIt0/y+Jf8AcrLyAoNurtbqtpxanFnNS1FR9TVqIWdp/tlzTZt/9jo+KUfX0ro7JL1y+evU3LinCtlGKj7MLJGyMgATkKqUmrP7Bv8Ad3HHuAfRwUGtBWiV0zq/srKHUwobxv4KB4GhS/1WUkylZir601YMOsqU+QhKElRcmCgDMzw5VV1i8w7cpHeq7gnxHu4MAmCfdnjjFZft5t+xWbFnhXuB7QmrzrytlIy9pRySOJ+m+rO0NopFu3sI6lW9R4n6bqJk6KZabAbSkIiRG+fxTvnjUQ8qZjAD5UyGPj32Ink5aXRU3bbpaVsW4PshTquqvCn4BXrVYCpjWy/U/evuKMy4UjklPhSPICopKacKNa0Uq3bQ69KzRAOis1mKxFEhmKs3sDV/qDo3G2V8HEn61WVW1/h+2Q/dk5hpuCdwKjtfp6UGRBl2pXI+zJYM7Lq5VGcIxB/ug+VVpaOG3Zc2sFIWWzOeGPlhFW47oMXlwH3Z7tPhaR7wme8VwBOIHCKqrXp/vX7gpASDcOSOPdQgqBHEJyjOtHpW03/BeVWkFnZdrYbhtdq6fG342+bZzRz2T8FcqN78JbtnXDgENqUfypJ/Sq01C0R3d2lScYTtT/UPpRj2o6TDOiH8YLgDSfzkbX/mazN27G9I84OnaUVHMkk9SZpmzTyabVgDdmlWp96MqzQIf//Z"/>
          <p:cNvSpPr/>
          <p:nvPr/>
        </p:nvSpPr>
        <p:spPr>
          <a:xfrm>
            <a:off x="0" y="-817563"/>
            <a:ext cx="809625" cy="121920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2400">
              <a:solidFill>
                <a:schemeClr val="dk1"/>
              </a:solidFill>
              <a:latin typeface="Times New Roman"/>
              <a:ea typeface="Times New Roman"/>
              <a:cs typeface="Times New Roman"/>
              <a:sym typeface="Times New Roman"/>
            </a:endParaRPr>
          </a:p>
        </p:txBody>
      </p:sp>
      <p:sp>
        <p:nvSpPr>
          <p:cNvPr id="142" name="Google Shape;142;p9" descr="data:image/jpeg;base64,/9j/4AAQSkZJRgABAQAAAQABAAD/2wCEAAkGBhQSEBUUEhQVFBQWFBgUFxgXFhoYGBYYFRUcFxgUFxoZHCcfGBwkGh0UHy8gJycpLCwsFx4xNTIqQSYrLCkBCQoKDgwOGg8PGiokHyUpLCwtLywtLSksLCw1LywpLC4sKSwpLCosLCwsLCkpKSwsLCwsMSwsKSwsKiwpLCksLv/AABEIAIAAVQMBIgACEQEDEQH/xAAcAAABBAMBAAAAAAAAAAAAAAAGAAIFBwEDBAj/xAA9EAABAwICBwUFBgQHAAAAAAABAgMRAAQhMQUGEkFRYXEHEyKBkTJSobHRFCNCgsHhM2JykggVJTRDg6L/xAAZAQACAwEAAAAAAAAAAAAAAAABAwACBAX/xAAkEQACAgICAQMFAAAAAAAAAAAAAQIRAyESMUEEIkITFDJRcf/aAAwDAQACEQMRAD8AsKsVmlRKmKVcWmdNNWrRceVspGA3kngkbzVSa19qT74LbALDZmSD94ocCfw9BUJRb13pRpr+I62ictpQE+prlGs9oTAuWZ/rHzyrzr36lmSpR4yT+tPIKvCk/GhYaPTLbgUAUkEHIgyD0Ip1eb7DWC4tj90642RuBOyeqTh8KtDU3tSQ/stXUIdyC8kL6+6r4dKlgoP6xWQazVgDYpVmlUIPpriwAScABJPIY0+oPXTSXc2az73g6BWfnEjzoMJUmumspuXpckpk9yjIJQT7R5nPGg+4WVHAUUaK0R9suZJ8MmTuAGASKsbR2qzCAIaTI3xJrPLKo6NMMLkrKVVbGAoAwd/zrr0aniJw+WNW5pDVFpwQlATjOAjGKHLjs8hUAkDORhHMcKr9deS79O/AKOsIXBWqDGHHDjXCqyj5zyyo2e7PwAQHDtRmf2oSvtGqtlKBExkd1XjkjLoVLFKPYfdl+uK9r7JcKKsPulKOUf8AHOZwxFWdXnW1vTtodR4FIUkj1wx6/OvQ9s7tISr3khXqJpyYlj4pUopUSo+gbtYcP2dtAw2lmfIfvR1Qb2ltBTTOPiLmyPzQKrJ0i8VbIfU7RCWWxGasT9KMrZAKaHEXbdu2nvFpSAN5x8hvruY1otwgq75ABylQx8q5ytuzp6SpEqMJzrmuVcq0s6VQseEyM61aS0m037awnCccKDLI0OHGhjWVAWlQ+O+pG+1ptkiQ4lf9Jmohy8Q8JQoKHy6jdU2tlW1LQJaMtvvo4A+Y5c6vnV1U2rXJAH9uFUu0nuroDiJx5mrm1aVNo0eKZ9Sa345Wc7IqdEnSpUqaKH0G6+2hWUknZCEhxBzG2FYhQ4HwjzoyqH1ptNtnz/f9KXl/EdhrlTK1vrdp5S1uBRXh4BIUBGA5jMzHGh+80Q2HwENqT4duDJwgHOcMD8MhVnP2IUUuBAUpMxBhUHMcCKTtk6sQElPWB8hPxrCpPwb1FeSH1dbOxAQraI8IAnaAzOJAA5zUJrU0pxfdltRWPDECcgdxPGjLRtmGlbUYxs4mTEkkk9d3KoLSDBNwVD2pEYxuiQRywpaSTsdtqgVb1QfQ4oBlKwACFHIzuBw+XHz6LG2WlRU20Uq9lQJ8IxjDjR41o18iSrDnj+tct8S2CCc+Xx41aWST7FKCXQCPWJXdw5E7M4HZwnBPrR/2eXrvfPMKMtoQlSM4TJiBPn6UHaVsAtRUJ7wgJTjhIMyfKasfUXR+wwpw+04R6IED47VPxtykhWRRjjd+WEtKlSrac8fWq6Z2kEb93WttKg1egp07BFi57swfwmCOhrfc6WUshKepO4CuHSbcXDoPvT641F3ukFoUEIbUroPjJrmtU6Okpas6brT4acIU2siJ2o8B6EUN3msPeughsxlIIEczUyt7aSQUO45+AEdc6irmzAH3bTnmkJx8zNHihlzrom9CawK7shZnZ37441xaXv8AbVPKo7RrT5VikJTjJkTgMoH1rdpABJSnMhOMdKq1TKNtnZoLRDlwT3YwBAUqRCZ3xmasq2tw2hKE5JAA8qFuztqG3VbitI9EyfnRdW3DBJWYs023x/Rg0qVKniB9KlWKhAa1ssykh5IkRsr5cFfp6VCMPSdrlVgKE4HEHCKC9ZdCdwoLYEIVO0j8IPL3Zx5SKy5sfyRqw5PicztuVDAnpNcDtrzPrNNTrGlGCvOcD0qL0hrKFezxpNaNHMkO/DYgnBI9TUA5clSiTiomtT9ypwzU3qtoDv3gk+yPEs8E8Opy9aqog5XsmtD6xf5ei3TcpAYuNoh0D+G5OTnFBTskHMY5jI+QsEAgggiQRiCDkQd4oC7YglOjkiAIfbCBwhKpj8tV7qj2h3FiQie9Y3tqPs82z+E8suVdCKpJGCTttnoCs0D2XbBYLTKy60r3VIKvQokGs0SoczXFpXTLNsjbfcS2n+Y4nkkZqPSqd0x2vXbshkIt0/y+Jf8AcrLyAoNurtbqtpxanFnNS1FR9TVqIWdp/tlzTZt/9jo+KUfX0ro7JL1y+evU3LinCtlGKj7MLJGyMgATkKqUmrP7Bv8Ad3HHuAfRwUGtBWiV0zq/srKHUwobxv4KB4GhS/1WUkylZir601YMOsqU+QhKElRcmCgDMzw5VV1i8w7cpHeq7gnxHu4MAmCfdnjjFZft5t+xWbFnhXuB7QmrzrytlIy9pRySOJ+m+rO0NopFu3sI6lW9R4n6bqJk6KZabAbSkIiRG+fxTvnjUQ8qZjAD5UyGPj32Ink5aXRU3bbpaVsW4PshTquqvCn4BXrVYCpjWy/U/evuKMy4UjklPhSPICopKacKNa0Uq3bQ69KzRAOis1mKxFEhmKs3sDV/qDo3G2V8HEn61WVW1/h+2Q/dk5hpuCdwKjtfp6UGRBl2pXI+zJYM7Lq5VGcIxB/ug+VVpaOG3Zc2sFIWWzOeGPlhFW47oMXlwH3Z7tPhaR7wme8VwBOIHCKqrXp/vX7gpASDcOSOPdQgqBHEJyjOtHpW03/BeVWkFnZdrYbhtdq6fG342+bZzRz2T8FcqN78JbtnXDgENqUfypJ/Sq01C0R3d2lScYTtT/UPpRj2o6TDOiH8YLgDSfzkbX/mazN27G9I84OnaUVHMkk9SZpmzTyabVgDdmlWp96MqzQIf//Z"/>
          <p:cNvSpPr/>
          <p:nvPr/>
        </p:nvSpPr>
        <p:spPr>
          <a:xfrm>
            <a:off x="0" y="-817563"/>
            <a:ext cx="809625" cy="121920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2400">
              <a:solidFill>
                <a:schemeClr val="dk1"/>
              </a:solidFill>
              <a:latin typeface="Times New Roman"/>
              <a:ea typeface="Times New Roman"/>
              <a:cs typeface="Times New Roman"/>
              <a:sym typeface="Times New Roman"/>
            </a:endParaRPr>
          </a:p>
        </p:txBody>
      </p:sp>
      <p:pic>
        <p:nvPicPr>
          <p:cNvPr id="143" name="Google Shape;143;p9"/>
          <p:cNvPicPr preferRelativeResize="0"/>
          <p:nvPr/>
        </p:nvPicPr>
        <p:blipFill rotWithShape="1">
          <a:blip r:embed="rId4">
            <a:alphaModFix/>
          </a:blip>
          <a:srcRect l="17562" t="27419" r="7347"/>
          <a:stretch/>
        </p:blipFill>
        <p:spPr>
          <a:xfrm>
            <a:off x="4913785" y="1588576"/>
            <a:ext cx="3454522" cy="2226064"/>
          </a:xfrm>
          <a:prstGeom prst="rect">
            <a:avLst/>
          </a:prstGeom>
          <a:noFill/>
          <a:ln>
            <a:noFill/>
          </a:ln>
        </p:spPr>
      </p:pic>
      <p:pic>
        <p:nvPicPr>
          <p:cNvPr id="144" name="Google Shape;144;p9" descr="Sportsponsoring: Warum bei der Biathlon-WM in Lenzerheide Bergader als Hauptsponsor auftritt - HORIZONT"/>
          <p:cNvPicPr preferRelativeResize="0"/>
          <p:nvPr/>
        </p:nvPicPr>
        <p:blipFill rotWithShape="1">
          <a:blip r:embed="rId5">
            <a:alphaModFix/>
          </a:blip>
          <a:srcRect/>
          <a:stretch/>
        </p:blipFill>
        <p:spPr>
          <a:xfrm>
            <a:off x="683568" y="1383223"/>
            <a:ext cx="3927188" cy="2615340"/>
          </a:xfrm>
          <a:prstGeom prst="rect">
            <a:avLst/>
          </a:prstGeom>
          <a:noFill/>
          <a:ln>
            <a:noFill/>
          </a:ln>
        </p:spPr>
      </p:pic>
      <p:pic>
        <p:nvPicPr>
          <p:cNvPr id="145" name="Google Shape;145;p9" descr="IBU World Championships Biathlon Lenzerheide - Sprint Women"/>
          <p:cNvPicPr preferRelativeResize="0"/>
          <p:nvPr/>
        </p:nvPicPr>
        <p:blipFill rotWithShape="1">
          <a:blip r:embed="rId6">
            <a:alphaModFix/>
          </a:blip>
          <a:srcRect/>
          <a:stretch/>
        </p:blipFill>
        <p:spPr>
          <a:xfrm>
            <a:off x="5006297" y="3863206"/>
            <a:ext cx="3542996" cy="2361421"/>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10"/>
          <p:cNvSpPr txBox="1"/>
          <p:nvPr/>
        </p:nvSpPr>
        <p:spPr>
          <a:xfrm>
            <a:off x="296423" y="404664"/>
            <a:ext cx="8847577" cy="72008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000" b="1">
                <a:solidFill>
                  <a:schemeClr val="dk1"/>
                </a:solidFill>
                <a:latin typeface="Arial"/>
                <a:ea typeface="Arial"/>
                <a:cs typeface="Arial"/>
                <a:sym typeface="Arial"/>
              </a:rPr>
              <a:t>Wochenprogramm</a:t>
            </a:r>
            <a:endParaRPr/>
          </a:p>
          <a:p>
            <a:pPr marL="0" marR="0" lvl="0" indent="0" algn="l" rtl="0">
              <a:spcBef>
                <a:spcPts val="400"/>
              </a:spcBef>
              <a:spcAft>
                <a:spcPts val="0"/>
              </a:spcAft>
              <a:buNone/>
            </a:pPr>
            <a:r>
              <a:rPr lang="en-US" sz="2000" b="1">
                <a:solidFill>
                  <a:srgbClr val="C00000"/>
                </a:solidFill>
                <a:latin typeface="Arial"/>
                <a:ea typeface="Arial"/>
                <a:cs typeface="Arial"/>
                <a:sym typeface="Arial"/>
              </a:rPr>
              <a:t>Weekly programme</a:t>
            </a:r>
            <a:endParaRPr sz="2000" b="1" i="0" strike="noStrike" cap="none">
              <a:solidFill>
                <a:srgbClr val="C00000"/>
              </a:solidFill>
              <a:latin typeface="Arial"/>
              <a:ea typeface="Arial"/>
              <a:cs typeface="Arial"/>
              <a:sym typeface="Arial"/>
            </a:endParaRPr>
          </a:p>
        </p:txBody>
      </p:sp>
      <p:sp>
        <p:nvSpPr>
          <p:cNvPr id="151" name="Google Shape;151;p10" descr="data:image/jpeg;base64,/9j/4AAQSkZJRgABAQAAAQABAAD/2wCEAAkGBhQSEBUUEhQVFBQWFBgUFxgXFhoYGBYYFRUcFxgUFxoZHCcfGBwkGh0UHy8gJycpLCwsFx4xNTIqQSYrLCkBCQoKDgwOGg8PGiokHyUpLCwtLywtLSksLCw1LywpLC4sKSwpLCosLCwsLCkpKSwsLCwsMSwsKSwsKiwpLCksLv/AABEIAIAAVQMBIgACEQEDEQH/xAAcAAABBAMBAAAAAAAAAAAAAAAGAAIFBwEDBAj/xAA9EAABAwICBwUFBgQHAAAAAAABAgMRAAQhMQUGEkFRYXEHEyKBkTJSobHRFCNCgsHhM2JykggVJTRDg6L/xAAZAQACAwEAAAAAAAAAAAAAAAABAwACBAX/xAAkEQACAgICAQMFAAAAAAAAAAAAAQIRAyESMUEEIkITFDJRcf/aAAwDAQACEQMRAD8AsKsVmlRKmKVcWmdNNWrRceVspGA3kngkbzVSa19qT74LbALDZmSD94ocCfw9BUJRb13pRpr+I62ictpQE+prlGs9oTAuWZ/rHzyrzr36lmSpR4yT+tPIKvCk/GhYaPTLbgUAUkEHIgyD0Ip1eb7DWC4tj90642RuBOyeqTh8KtDU3tSQ/stXUIdyC8kL6+6r4dKlgoP6xWQazVgDYpVmlUIPpriwAScABJPIY0+oPXTSXc2az73g6BWfnEjzoMJUmumspuXpckpk9yjIJQT7R5nPGg+4WVHAUUaK0R9suZJ8MmTuAGASKsbR2qzCAIaTI3xJrPLKo6NMMLkrKVVbGAoAwd/zrr0aniJw+WNW5pDVFpwQlATjOAjGKHLjs8hUAkDORhHMcKr9deS79O/AKOsIXBWqDGHHDjXCqyj5zyyo2e7PwAQHDtRmf2oSvtGqtlKBExkd1XjkjLoVLFKPYfdl+uK9r7JcKKsPulKOUf8AHOZwxFWdXnW1vTtodR4FIUkj1wx6/OvQ9s7tISr3khXqJpyYlj4pUopUSo+gbtYcP2dtAw2lmfIfvR1Qb2ltBTTOPiLmyPzQKrJ0i8VbIfU7RCWWxGasT9KMrZAKaHEXbdu2nvFpSAN5x8hvruY1otwgq75ABylQx8q5ytuzp6SpEqMJzrmuVcq0s6VQseEyM61aS0m037awnCccKDLI0OHGhjWVAWlQ+O+pG+1ptkiQ4lf9Jmohy8Q8JQoKHy6jdU2tlW1LQJaMtvvo4A+Y5c6vnV1U2rXJAH9uFUu0nuroDiJx5mrm1aVNo0eKZ9Sa345Wc7IqdEnSpUqaKH0G6+2hWUknZCEhxBzG2FYhQ4HwjzoyqH1ptNtnz/f9KXl/EdhrlTK1vrdp5S1uBRXh4BIUBGA5jMzHGh+80Q2HwENqT4duDJwgHOcMD8MhVnP2IUUuBAUpMxBhUHMcCKTtk6sQElPWB8hPxrCpPwb1FeSH1dbOxAQraI8IAnaAzOJAA5zUJrU0pxfdltRWPDECcgdxPGjLRtmGlbUYxs4mTEkkk9d3KoLSDBNwVD2pEYxuiQRywpaSTsdtqgVb1QfQ4oBlKwACFHIzuBw+XHz6LG2WlRU20Uq9lQJ8IxjDjR41o18iSrDnj+tct8S2CCc+Xx41aWST7FKCXQCPWJXdw5E7M4HZwnBPrR/2eXrvfPMKMtoQlSM4TJiBPn6UHaVsAtRUJ7wgJTjhIMyfKasfUXR+wwpw+04R6IED47VPxtykhWRRjjd+WEtKlSrac8fWq6Z2kEb93WttKg1egp07BFi57swfwmCOhrfc6WUshKepO4CuHSbcXDoPvT641F3ukFoUEIbUroPjJrmtU6Okpas6brT4acIU2siJ2o8B6EUN3msPeughsxlIIEczUyt7aSQUO45+AEdc6irmzAH3bTnmkJx8zNHihlzrom9CawK7shZnZ37441xaXv8AbVPKo7RrT5VikJTjJkTgMoH1rdpABJSnMhOMdKq1TKNtnZoLRDlwT3YwBAUqRCZ3xmasq2tw2hKE5JAA8qFuztqG3VbitI9EyfnRdW3DBJWYs023x/Rg0qVKniB9KlWKhAa1ssykh5IkRsr5cFfp6VCMPSdrlVgKE4HEHCKC9ZdCdwoLYEIVO0j8IPL3Zx5SKy5sfyRqw5PicztuVDAnpNcDtrzPrNNTrGlGCvOcD0qL0hrKFezxpNaNHMkO/DYgnBI9TUA5clSiTiomtT9ypwzU3qtoDv3gk+yPEs8E8Opy9aqog5XsmtD6xf5ei3TcpAYuNoh0D+G5OTnFBTskHMY5jI+QsEAgggiQRiCDkQd4oC7YglOjkiAIfbCBwhKpj8tV7qj2h3FiQie9Y3tqPs82z+E8suVdCKpJGCTttnoCs0D2XbBYLTKy60r3VIKvQokGs0SoczXFpXTLNsjbfcS2n+Y4nkkZqPSqd0x2vXbshkIt0/y+Jf8AcrLyAoNurtbqtpxanFnNS1FR9TVqIWdp/tlzTZt/9jo+KUfX0ro7JL1y+evU3LinCtlGKj7MLJGyMgATkKqUmrP7Bv8Ad3HHuAfRwUGtBWiV0zq/srKHUwobxv4KB4GhS/1WUkylZir601YMOsqU+QhKElRcmCgDMzw5VV1i8w7cpHeq7gnxHu4MAmCfdnjjFZft5t+xWbFnhXuB7QmrzrytlIy9pRySOJ+m+rO0NopFu3sI6lW9R4n6bqJk6KZabAbSkIiRG+fxTvnjUQ8qZjAD5UyGPj32Ink5aXRU3bbpaVsW4PshTquqvCn4BXrVYCpjWy/U/evuKMy4UjklPhSPICopKacKNa0Uq3bQ69KzRAOis1mKxFEhmKs3sDV/qDo3G2V8HEn61WVW1/h+2Q/dk5hpuCdwKjtfp6UGRBl2pXI+zJYM7Lq5VGcIxB/ug+VVpaOG3Zc2sFIWWzOeGPlhFW47oMXlwH3Z7tPhaR7wme8VwBOIHCKqrXp/vX7gpASDcOSOPdQgqBHEJyjOtHpW03/BeVWkFnZdrYbhtdq6fG342+bZzRz2T8FcqN78JbtnXDgENqUfypJ/Sq01C0R3d2lScYTtT/UPpRj2o6TDOiH8YLgDSfzkbX/mazN27G9I84OnaUVHMkk9SZpmzTyabVgDdmlWp96MqzQIf//Z"/>
          <p:cNvSpPr/>
          <p:nvPr/>
        </p:nvSpPr>
        <p:spPr>
          <a:xfrm>
            <a:off x="0" y="-817563"/>
            <a:ext cx="809625" cy="121920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2400">
              <a:solidFill>
                <a:schemeClr val="dk1"/>
              </a:solidFill>
              <a:latin typeface="Times New Roman"/>
              <a:ea typeface="Times New Roman"/>
              <a:cs typeface="Times New Roman"/>
              <a:sym typeface="Times New Roman"/>
            </a:endParaRPr>
          </a:p>
        </p:txBody>
      </p:sp>
      <p:sp>
        <p:nvSpPr>
          <p:cNvPr id="152" name="Google Shape;152;p10" descr="data:image/jpeg;base64,/9j/4AAQSkZJRgABAQAAAQABAAD/2wCEAAkGBhQSEBUUEhQVFBQWFBgUFxgXFhoYGBYYFRUcFxgUFxoZHCcfGBwkGh0UHy8gJycpLCwsFx4xNTIqQSYrLCkBCQoKDgwOGg8PGiokHyUpLCwtLywtLSksLCw1LywpLC4sKSwpLCosLCwsLCkpKSwsLCwsMSwsKSwsKiwpLCksLv/AABEIAIAAVQMBIgACEQEDEQH/xAAcAAABBAMBAAAAAAAAAAAAAAAGAAIFBwEDBAj/xAA9EAABAwICBwUFBgQHAAAAAAABAgMRAAQhMQUGEkFRYXEHEyKBkTJSobHRFCNCgsHhM2JykggVJTRDg6L/xAAZAQACAwEAAAAAAAAAAAAAAAABAwACBAX/xAAkEQACAgICAQMFAAAAAAAAAAAAAQIRAyESMUEEIkITFDJRcf/aAAwDAQACEQMRAD8AsKsVmlRKmKVcWmdNNWrRceVspGA3kngkbzVSa19qT74LbALDZmSD94ocCfw9BUJRb13pRpr+I62ictpQE+prlGs9oTAuWZ/rHzyrzr36lmSpR4yT+tPIKvCk/GhYaPTLbgUAUkEHIgyD0Ip1eb7DWC4tj90642RuBOyeqTh8KtDU3tSQ/stXUIdyC8kL6+6r4dKlgoP6xWQazVgDYpVmlUIPpriwAScABJPIY0+oPXTSXc2az73g6BWfnEjzoMJUmumspuXpckpk9yjIJQT7R5nPGg+4WVHAUUaK0R9suZJ8MmTuAGASKsbR2qzCAIaTI3xJrPLKo6NMMLkrKVVbGAoAwd/zrr0aniJw+WNW5pDVFpwQlATjOAjGKHLjs8hUAkDORhHMcKr9deS79O/AKOsIXBWqDGHHDjXCqyj5zyyo2e7PwAQHDtRmf2oSvtGqtlKBExkd1XjkjLoVLFKPYfdl+uK9r7JcKKsPulKOUf8AHOZwxFWdXnW1vTtodR4FIUkj1wx6/OvQ9s7tISr3khXqJpyYlj4pUopUSo+gbtYcP2dtAw2lmfIfvR1Qb2ltBTTOPiLmyPzQKrJ0i8VbIfU7RCWWxGasT9KMrZAKaHEXbdu2nvFpSAN5x8hvruY1otwgq75ABylQx8q5ytuzp6SpEqMJzrmuVcq0s6VQseEyM61aS0m037awnCccKDLI0OHGhjWVAWlQ+O+pG+1ptkiQ4lf9Jmohy8Q8JQoKHy6jdU2tlW1LQJaMtvvo4A+Y5c6vnV1U2rXJAH9uFUu0nuroDiJx5mrm1aVNo0eKZ9Sa345Wc7IqdEnSpUqaKH0G6+2hWUknZCEhxBzG2FYhQ4HwjzoyqH1ptNtnz/f9KXl/EdhrlTK1vrdp5S1uBRXh4BIUBGA5jMzHGh+80Q2HwENqT4duDJwgHOcMD8MhVnP2IUUuBAUpMxBhUHMcCKTtk6sQElPWB8hPxrCpPwb1FeSH1dbOxAQraI8IAnaAzOJAA5zUJrU0pxfdltRWPDECcgdxPGjLRtmGlbUYxs4mTEkkk9d3KoLSDBNwVD2pEYxuiQRywpaSTsdtqgVb1QfQ4oBlKwACFHIzuBw+XHz6LG2WlRU20Uq9lQJ8IxjDjR41o18iSrDnj+tct8S2CCc+Xx41aWST7FKCXQCPWJXdw5E7M4HZwnBPrR/2eXrvfPMKMtoQlSM4TJiBPn6UHaVsAtRUJ7wgJTjhIMyfKasfUXR+wwpw+04R6IED47VPxtykhWRRjjd+WEtKlSrac8fWq6Z2kEb93WttKg1egp07BFi57swfwmCOhrfc6WUshKepO4CuHSbcXDoPvT641F3ukFoUEIbUroPjJrmtU6Okpas6brT4acIU2siJ2o8B6EUN3msPeughsxlIIEczUyt7aSQUO45+AEdc6irmzAH3bTnmkJx8zNHihlzrom9CawK7shZnZ37441xaXv8AbVPKo7RrT5VikJTjJkTgMoH1rdpABJSnMhOMdKq1TKNtnZoLRDlwT3YwBAUqRCZ3xmasq2tw2hKE5JAA8qFuztqG3VbitI9EyfnRdW3DBJWYs023x/Rg0qVKniB9KlWKhAa1ssykh5IkRsr5cFfp6VCMPSdrlVgKE4HEHCKC9ZdCdwoLYEIVO0j8IPL3Zx5SKy5sfyRqw5PicztuVDAnpNcDtrzPrNNTrGlGCvOcD0qL0hrKFezxpNaNHMkO/DYgnBI9TUA5clSiTiomtT9ypwzU3qtoDv3gk+yPEs8E8Opy9aqog5XsmtD6xf5ei3TcpAYuNoh0D+G5OTnFBTskHMY5jI+QsEAgggiQRiCDkQd4oC7YglOjkiAIfbCBwhKpj8tV7qj2h3FiQie9Y3tqPs82z+E8suVdCKpJGCTttnoCs0D2XbBYLTKy60r3VIKvQokGs0SoczXFpXTLNsjbfcS2n+Y4nkkZqPSqd0x2vXbshkIt0/y+Jf8AcrLyAoNurtbqtpxanFnNS1FR9TVqIWdp/tlzTZt/9jo+KUfX0ro7JL1y+evU3LinCtlGKj7MLJGyMgATkKqUmrP7Bv8Ad3HHuAfRwUGtBWiV0zq/srKHUwobxv4KB4GhS/1WUkylZir601YMOsqU+QhKElRcmCgDMzw5VV1i8w7cpHeq7gnxHu4MAmCfdnjjFZft5t+xWbFnhXuB7QmrzrytlIy9pRySOJ+m+rO0NopFu3sI6lW9R4n6bqJk6KZabAbSkIiRG+fxTvnjUQ8qZjAD5UyGPj32Ink5aXRU3bbpaVsW4PshTquqvCn4BXrVYCpjWy/U/evuKMy4UjklPhSPICopKacKNa0Uq3bQ69KzRAOis1mKxFEhmKs3sDV/qDo3G2V8HEn61WVW1/h+2Q/dk5hpuCdwKjtfp6UGRBl2pXI+zJYM7Lq5VGcIxB/ug+VVpaOG3Zc2sFIWWzOeGPlhFW47oMXlwH3Z7tPhaR7wme8VwBOIHCKqrXp/vX7gpASDcOSOPdQgqBHEJyjOtHpW03/BeVWkFnZdrYbhtdq6fG342+bZzRz2T8FcqN78JbtnXDgENqUfypJ/Sq01C0R3d2lScYTtT/UPpRj2o6TDOiH8YLgDSfzkbX/mazN27G9I84OnaUVHMkk9SZpmzTyabVgDdmlWp96MqzQIf//Z"/>
          <p:cNvSpPr/>
          <p:nvPr/>
        </p:nvSpPr>
        <p:spPr>
          <a:xfrm>
            <a:off x="0" y="-817563"/>
            <a:ext cx="809625" cy="121920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2400">
              <a:solidFill>
                <a:schemeClr val="dk1"/>
              </a:solidFill>
              <a:latin typeface="Times New Roman"/>
              <a:ea typeface="Times New Roman"/>
              <a:cs typeface="Times New Roman"/>
              <a:sym typeface="Times New Roman"/>
            </a:endParaRPr>
          </a:p>
        </p:txBody>
      </p:sp>
      <p:sp>
        <p:nvSpPr>
          <p:cNvPr id="153" name="Google Shape;153;p10" descr="data:image/jpeg;base64,/9j/4AAQSkZJRgABAQAAAQABAAD/2wCEAAkGBhQSEBUUEhQVFBQWFBgUFxgXFhoYGBYYFRUcFxgUFxoZHCcfGBwkGh0UHy8gJycpLCwsFx4xNTIqQSYrLCkBCQoKDgwOGg8PGiokHyUpLCwtLywtLSksLCw1LywpLC4sKSwpLCosLCwsLCkpKSwsLCwsMSwsKSwsKiwpLCksLv/AABEIAIAAVQMBIgACEQEDEQH/xAAcAAABBAMBAAAAAAAAAAAAAAAGAAIFBwEDBAj/xAA9EAABAwICBwUFBgQHAAAAAAABAgMRAAQhMQUGEkFRYXEHEyKBkTJSobHRFCNCgsHhM2JykggVJTRDg6L/xAAZAQACAwEAAAAAAAAAAAAAAAABAwACBAX/xAAkEQACAgICAQMFAAAAAAAAAAAAAQIRAyESMUEEIkITFDJRcf/aAAwDAQACEQMRAD8AsKsVmlRKmKVcWmdNNWrRceVspGA3kngkbzVSa19qT74LbALDZmSD94ocCfw9BUJRb13pRpr+I62ictpQE+prlGs9oTAuWZ/rHzyrzr36lmSpR4yT+tPIKvCk/GhYaPTLbgUAUkEHIgyD0Ip1eb7DWC4tj90642RuBOyeqTh8KtDU3tSQ/stXUIdyC8kL6+6r4dKlgoP6xWQazVgDYpVmlUIPpriwAScABJPIY0+oPXTSXc2az73g6BWfnEjzoMJUmumspuXpckpk9yjIJQT7R5nPGg+4WVHAUUaK0R9suZJ8MmTuAGASKsbR2qzCAIaTI3xJrPLKo6NMMLkrKVVbGAoAwd/zrr0aniJw+WNW5pDVFpwQlATjOAjGKHLjs8hUAkDORhHMcKr9deS79O/AKOsIXBWqDGHHDjXCqyj5zyyo2e7PwAQHDtRmf2oSvtGqtlKBExkd1XjkjLoVLFKPYfdl+uK9r7JcKKsPulKOUf8AHOZwxFWdXnW1vTtodR4FIUkj1wx6/OvQ9s7tISr3khXqJpyYlj4pUopUSo+gbtYcP2dtAw2lmfIfvR1Qb2ltBTTOPiLmyPzQKrJ0i8VbIfU7RCWWxGasT9KMrZAKaHEXbdu2nvFpSAN5x8hvruY1otwgq75ABylQx8q5ytuzp6SpEqMJzrmuVcq0s6VQseEyM61aS0m037awnCccKDLI0OHGhjWVAWlQ+O+pG+1ptkiQ4lf9Jmohy8Q8JQoKHy6jdU2tlW1LQJaMtvvo4A+Y5c6vnV1U2rXJAH9uFUu0nuroDiJx5mrm1aVNo0eKZ9Sa345Wc7IqdEnSpUqaKH0G6+2hWUknZCEhxBzG2FYhQ4HwjzoyqH1ptNtnz/f9KXl/EdhrlTK1vrdp5S1uBRXh4BIUBGA5jMzHGh+80Q2HwENqT4duDJwgHOcMD8MhVnP2IUUuBAUpMxBhUHMcCKTtk6sQElPWB8hPxrCpPwb1FeSH1dbOxAQraI8IAnaAzOJAA5zUJrU0pxfdltRWPDECcgdxPGjLRtmGlbUYxs4mTEkkk9d3KoLSDBNwVD2pEYxuiQRywpaSTsdtqgVb1QfQ4oBlKwACFHIzuBw+XHz6LG2WlRU20Uq9lQJ8IxjDjR41o18iSrDnj+tct8S2CCc+Xx41aWST7FKCXQCPWJXdw5E7M4HZwnBPrR/2eXrvfPMKMtoQlSM4TJiBPn6UHaVsAtRUJ7wgJTjhIMyfKasfUXR+wwpw+04R6IED47VPxtykhWRRjjd+WEtKlSrac8fWq6Z2kEb93WttKg1egp07BFi57swfwmCOhrfc6WUshKepO4CuHSbcXDoPvT641F3ukFoUEIbUroPjJrmtU6Okpas6brT4acIU2siJ2o8B6EUN3msPeughsxlIIEczUyt7aSQUO45+AEdc6irmzAH3bTnmkJx8zNHihlzrom9CawK7shZnZ37441xaXv8AbVPKo7RrT5VikJTjJkTgMoH1rdpABJSnMhOMdKq1TKNtnZoLRDlwT3YwBAUqRCZ3xmasq2tw2hKE5JAA8qFuztqG3VbitI9EyfnRdW3DBJWYs023x/Rg0qVKniB9KlWKhAa1ssykh5IkRsr5cFfp6VCMPSdrlVgKE4HEHCKC9ZdCdwoLYEIVO0j8IPL3Zx5SKy5sfyRqw5PicztuVDAnpNcDtrzPrNNTrGlGCvOcD0qL0hrKFezxpNaNHMkO/DYgnBI9TUA5clSiTiomtT9ypwzU3qtoDv3gk+yPEs8E8Opy9aqog5XsmtD6xf5ei3TcpAYuNoh0D+G5OTnFBTskHMY5jI+QsEAgggiQRiCDkQd4oC7YglOjkiAIfbCBwhKpj8tV7qj2h3FiQie9Y3tqPs82z+E8suVdCKpJGCTttnoCs0D2XbBYLTKy60r3VIKvQokGs0SoczXFpXTLNsjbfcS2n+Y4nkkZqPSqd0x2vXbshkIt0/y+Jf8AcrLyAoNurtbqtpxanFnNS1FR9TVqIWdp/tlzTZt/9jo+KUfX0ro7JL1y+evU3LinCtlGKj7MLJGyMgATkKqUmrP7Bv8Ad3HHuAfRwUGtBWiV0zq/srKHUwobxv4KB4GhS/1WUkylZir601YMOsqU+QhKElRcmCgDMzw5VV1i8w7cpHeq7gnxHu4MAmCfdnjjFZft5t+xWbFnhXuB7QmrzrytlIy9pRySOJ+m+rO0NopFu3sI6lW9R4n6bqJk6KZabAbSkIiRG+fxTvnjUQ8qZjAD5UyGPj32Ink5aXRU3bbpaVsW4PshTquqvCn4BXrVYCpjWy/U/evuKMy4UjklPhSPICopKacKNa0Uq3bQ69KzRAOis1mKxFEhmKs3sDV/qDo3G2V8HEn61WVW1/h+2Q/dk5hpuCdwKjtfp6UGRBl2pXI+zJYM7Lq5VGcIxB/ug+VVpaOG3Zc2sFIWWzOeGPlhFW47oMXlwH3Z7tPhaR7wme8VwBOIHCKqrXp/vX7gpASDcOSOPdQgqBHEJyjOtHpW03/BeVWkFnZdrYbhtdq6fG342+bZzRz2T8FcqN78JbtnXDgENqUfypJ/Sq01C0R3d2lScYTtT/UPpRj2o6TDOiH8YLgDSfzkbX/mazN27G9I84OnaUVHMkk9SZpmzTyabVgDdmlWp96MqzQIf//Z"/>
          <p:cNvSpPr/>
          <p:nvPr/>
        </p:nvSpPr>
        <p:spPr>
          <a:xfrm>
            <a:off x="0" y="-817563"/>
            <a:ext cx="809625" cy="121920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2400">
              <a:solidFill>
                <a:schemeClr val="dk1"/>
              </a:solidFill>
              <a:latin typeface="Times New Roman"/>
              <a:ea typeface="Times New Roman"/>
              <a:cs typeface="Times New Roman"/>
              <a:sym typeface="Times New Roman"/>
            </a:endParaRPr>
          </a:p>
        </p:txBody>
      </p:sp>
      <p:graphicFrame>
        <p:nvGraphicFramePr>
          <p:cNvPr id="154" name="Google Shape;154;p10"/>
          <p:cNvGraphicFramePr/>
          <p:nvPr/>
        </p:nvGraphicFramePr>
        <p:xfrm>
          <a:off x="296423" y="2161541"/>
          <a:ext cx="3000000" cy="3000000"/>
        </p:xfrm>
        <a:graphic>
          <a:graphicData uri="http://schemas.openxmlformats.org/drawingml/2006/table">
            <a:tbl>
              <a:tblPr firstRow="1" bandRow="1">
                <a:noFill/>
                <a:tableStyleId>{5D555E31-6FD3-48D0-8BCA-7D91E0519B83}</a:tableStyleId>
              </a:tblPr>
              <a:tblGrid>
                <a:gridCol w="4426075">
                  <a:extLst>
                    <a:ext uri="{9D8B030D-6E8A-4147-A177-3AD203B41FA5}">
                      <a16:colId xmlns:a16="http://schemas.microsoft.com/office/drawing/2014/main" val="20000"/>
                    </a:ext>
                  </a:extLst>
                </a:gridCol>
                <a:gridCol w="4426075">
                  <a:extLst>
                    <a:ext uri="{9D8B030D-6E8A-4147-A177-3AD203B41FA5}">
                      <a16:colId xmlns:a16="http://schemas.microsoft.com/office/drawing/2014/main" val="20001"/>
                    </a:ext>
                  </a:extLst>
                </a:gridCol>
              </a:tblGrid>
              <a:tr h="370850">
                <a:tc>
                  <a:txBody>
                    <a:bodyPr/>
                    <a:lstStyle/>
                    <a:p>
                      <a:pPr marL="0" marR="0" lvl="0" indent="0" algn="l" rtl="0">
                        <a:spcBef>
                          <a:spcPts val="0"/>
                        </a:spcBef>
                        <a:spcAft>
                          <a:spcPts val="0"/>
                        </a:spcAft>
                        <a:buClr>
                          <a:schemeClr val="dk1"/>
                        </a:buClr>
                        <a:buSzPts val="1800"/>
                        <a:buFont typeface="Arial"/>
                        <a:buNone/>
                      </a:pPr>
                      <a:r>
                        <a:rPr lang="en-US" sz="1800" b="1" i="0" u="none" strike="noStrike">
                          <a:solidFill>
                            <a:schemeClr val="dk1"/>
                          </a:solidFill>
                          <a:latin typeface="Arial"/>
                          <a:ea typeface="Arial"/>
                          <a:cs typeface="Arial"/>
                          <a:sym typeface="Arial"/>
                        </a:rPr>
                        <a:t>Sonntag, 10. Januar 2027</a:t>
                      </a:r>
                      <a:endParaRPr sz="1800">
                        <a:solidFill>
                          <a:schemeClr val="dk1"/>
                        </a:solidFill>
                      </a:endParaRPr>
                    </a:p>
                  </a:txBody>
                  <a:tcPr marL="91450" marR="91450" marT="45725" marB="45725" anchor="ctr"/>
                </a:tc>
                <a:tc>
                  <a:txBody>
                    <a:bodyPr/>
                    <a:lstStyle/>
                    <a:p>
                      <a:pPr marL="0" marR="0" lvl="0" indent="0" algn="l" rtl="0">
                        <a:spcBef>
                          <a:spcPts val="0"/>
                        </a:spcBef>
                        <a:spcAft>
                          <a:spcPts val="0"/>
                        </a:spcAft>
                        <a:buClr>
                          <a:schemeClr val="dk1"/>
                        </a:buClr>
                        <a:buSzPts val="1800"/>
                        <a:buFont typeface="Arial"/>
                        <a:buNone/>
                      </a:pPr>
                      <a:r>
                        <a:rPr lang="en-US" sz="1800" b="1" i="0" u="none" strike="noStrike">
                          <a:solidFill>
                            <a:schemeClr val="dk1"/>
                          </a:solidFill>
                          <a:latin typeface="Arial"/>
                          <a:ea typeface="Arial"/>
                          <a:cs typeface="Arial"/>
                          <a:sym typeface="Arial"/>
                        </a:rPr>
                        <a:t>Sunday, 10 January 2027</a:t>
                      </a:r>
                      <a:endParaRPr sz="1800" b="1" i="0" u="none" strike="noStrike">
                        <a:solidFill>
                          <a:srgbClr val="000000"/>
                        </a:solidFill>
                        <a:latin typeface="Arial"/>
                        <a:ea typeface="Arial"/>
                        <a:cs typeface="Arial"/>
                        <a:sym typeface="Arial"/>
                      </a:endParaRPr>
                    </a:p>
                  </a:txBody>
                  <a:tcPr marL="91450" marR="91450" marT="45725" marB="45725" anchor="ctr"/>
                </a:tc>
                <a:extLst>
                  <a:ext uri="{0D108BD9-81ED-4DB2-BD59-A6C34878D82A}">
                    <a16:rowId xmlns:a16="http://schemas.microsoft.com/office/drawing/2014/main" val="10000"/>
                  </a:ext>
                </a:extLst>
              </a:tr>
              <a:tr h="370850">
                <a:tc>
                  <a:txBody>
                    <a:bodyPr/>
                    <a:lstStyle/>
                    <a:p>
                      <a:pPr marL="685800" marR="0" lvl="0" indent="-342900" algn="l" rtl="0">
                        <a:spcBef>
                          <a:spcPts val="0"/>
                        </a:spcBef>
                        <a:spcAft>
                          <a:spcPts val="0"/>
                        </a:spcAft>
                        <a:buClr>
                          <a:schemeClr val="dk1"/>
                        </a:buClr>
                        <a:buSzPts val="1800"/>
                        <a:buFont typeface="Arial"/>
                        <a:buChar char="•"/>
                      </a:pPr>
                      <a:r>
                        <a:rPr lang="en-US" sz="1800">
                          <a:solidFill>
                            <a:schemeClr val="dk1"/>
                          </a:solidFill>
                        </a:rPr>
                        <a:t>Anreise der Teilnehmenden und freiwillige Teilnahme Volkslanglauf *Planoiras* </a:t>
                      </a:r>
                      <a:endParaRPr sz="1800"/>
                    </a:p>
                    <a:p>
                      <a:pPr marL="685800" marR="0" lvl="0" indent="-342900" algn="l" rtl="0">
                        <a:spcBef>
                          <a:spcPts val="1200"/>
                        </a:spcBef>
                        <a:spcAft>
                          <a:spcPts val="0"/>
                        </a:spcAft>
                        <a:buClr>
                          <a:schemeClr val="dk1"/>
                        </a:buClr>
                        <a:buSzPts val="1800"/>
                        <a:buFont typeface="Arial"/>
                        <a:buChar char="•"/>
                      </a:pPr>
                      <a:r>
                        <a:rPr lang="en-US" sz="1800">
                          <a:solidFill>
                            <a:schemeClr val="dk1"/>
                          </a:solidFill>
                        </a:rPr>
                        <a:t>Abgabe der Unterlagen an die Team-Chefs im Rennbüro «Quadrin»bei der «Roland Arena», geöffnet 14.00 – 21.00 Uhr</a:t>
                      </a:r>
                      <a:endParaRPr sz="1800">
                        <a:solidFill>
                          <a:schemeClr val="dk1"/>
                        </a:solidFill>
                      </a:endParaRPr>
                    </a:p>
                  </a:txBody>
                  <a:tcPr marL="91450" marR="91450" marT="45725" marB="45725">
                    <a:solidFill>
                      <a:srgbClr val="92D050"/>
                    </a:solidFill>
                  </a:tcPr>
                </a:tc>
                <a:tc>
                  <a:txBody>
                    <a:bodyPr/>
                    <a:lstStyle/>
                    <a:p>
                      <a:pPr marL="685800" marR="0" lvl="0" indent="-342900" algn="l" rtl="0">
                        <a:spcBef>
                          <a:spcPts val="0"/>
                        </a:spcBef>
                        <a:spcAft>
                          <a:spcPts val="0"/>
                        </a:spcAft>
                        <a:buClr>
                          <a:schemeClr val="dk1"/>
                        </a:buClr>
                        <a:buSzPts val="1800"/>
                        <a:buFont typeface="Arial"/>
                        <a:buChar char="•"/>
                      </a:pPr>
                      <a:r>
                        <a:rPr lang="en-US" sz="1800">
                          <a:solidFill>
                            <a:schemeClr val="dk1"/>
                          </a:solidFill>
                          <a:latin typeface="Arial"/>
                          <a:ea typeface="Arial"/>
                          <a:cs typeface="Arial"/>
                          <a:sym typeface="Arial"/>
                        </a:rPr>
                        <a:t>Arrival of participants and optional participation in the *Planoiras* public cross-country ski race</a:t>
                      </a:r>
                      <a:endParaRPr sz="1800"/>
                    </a:p>
                    <a:p>
                      <a:pPr marL="685800" marR="0" lvl="0" indent="-342900" algn="l" rtl="0">
                        <a:spcBef>
                          <a:spcPts val="1200"/>
                        </a:spcBef>
                        <a:spcAft>
                          <a:spcPts val="0"/>
                        </a:spcAft>
                        <a:buClr>
                          <a:schemeClr val="dk1"/>
                        </a:buClr>
                        <a:buSzPts val="1800"/>
                        <a:buFont typeface="Arial"/>
                        <a:buChar char="•"/>
                      </a:pPr>
                      <a:r>
                        <a:rPr lang="en-US" sz="1800">
                          <a:solidFill>
                            <a:schemeClr val="dk1"/>
                          </a:solidFill>
                          <a:latin typeface="Arial"/>
                          <a:ea typeface="Arial"/>
                          <a:cs typeface="Arial"/>
                          <a:sym typeface="Arial"/>
                        </a:rPr>
                        <a:t>Submission of documents to team managers at the ‘Quadrin’ race office at the ‘Roland Arena’, open from 2.00 pm to 9.00 pm</a:t>
                      </a:r>
                      <a:endParaRPr sz="1800">
                        <a:solidFill>
                          <a:schemeClr val="dk1"/>
                        </a:solidFill>
                      </a:endParaRPr>
                    </a:p>
                  </a:txBody>
                  <a:tcPr marL="91450" marR="91450" marT="45725" marB="45725">
                    <a:solidFill>
                      <a:srgbClr val="92D050"/>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11"/>
          <p:cNvSpPr txBox="1"/>
          <p:nvPr/>
        </p:nvSpPr>
        <p:spPr>
          <a:xfrm>
            <a:off x="240467" y="404664"/>
            <a:ext cx="8853181" cy="72008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000" b="1">
                <a:solidFill>
                  <a:schemeClr val="dk1"/>
                </a:solidFill>
                <a:latin typeface="Arial"/>
                <a:ea typeface="Arial"/>
                <a:cs typeface="Arial"/>
                <a:sym typeface="Arial"/>
              </a:rPr>
              <a:t>Wochenprogramm</a:t>
            </a:r>
            <a:endParaRPr/>
          </a:p>
          <a:p>
            <a:pPr marL="0" marR="0" lvl="0" indent="0" algn="l" rtl="0">
              <a:spcBef>
                <a:spcPts val="400"/>
              </a:spcBef>
              <a:spcAft>
                <a:spcPts val="0"/>
              </a:spcAft>
              <a:buNone/>
            </a:pPr>
            <a:r>
              <a:rPr lang="en-US" sz="2000" b="1">
                <a:solidFill>
                  <a:srgbClr val="C00000"/>
                </a:solidFill>
                <a:latin typeface="Arial"/>
                <a:ea typeface="Arial"/>
                <a:cs typeface="Arial"/>
                <a:sym typeface="Arial"/>
              </a:rPr>
              <a:t>Weekly programme</a:t>
            </a:r>
            <a:endParaRPr sz="2000" b="1" i="0" strike="noStrike" cap="none">
              <a:solidFill>
                <a:srgbClr val="C00000"/>
              </a:solidFill>
              <a:latin typeface="Arial"/>
              <a:ea typeface="Arial"/>
              <a:cs typeface="Arial"/>
              <a:sym typeface="Arial"/>
            </a:endParaRPr>
          </a:p>
        </p:txBody>
      </p:sp>
      <p:sp>
        <p:nvSpPr>
          <p:cNvPr id="160" name="Google Shape;160;p11" descr="data:image/jpeg;base64,/9j/4AAQSkZJRgABAQAAAQABAAD/2wCEAAkGBhQSEBUUEhQVFBQWFBgUFxgXFhoYGBYYFRUcFxgUFxoZHCcfGBwkGh0UHy8gJycpLCwsFx4xNTIqQSYrLCkBCQoKDgwOGg8PGiokHyUpLCwtLywtLSksLCw1LywpLC4sKSwpLCosLCwsLCkpKSwsLCwsMSwsKSwsKiwpLCksLv/AABEIAIAAVQMBIgACEQEDEQH/xAAcAAABBAMBAAAAAAAAAAAAAAAGAAIFBwEDBAj/xAA9EAABAwICBwUFBgQHAAAAAAABAgMRAAQhMQUGEkFRYXEHEyKBkTJSobHRFCNCgsHhM2JykggVJTRDg6L/xAAZAQACAwEAAAAAAAAAAAAAAAABAwACBAX/xAAkEQACAgICAQMFAAAAAAAAAAAAAQIRAyESMUEEIkITFDJRcf/aAAwDAQACEQMRAD8AsKsVmlRKmKVcWmdNNWrRceVspGA3kngkbzVSa19qT74LbALDZmSD94ocCfw9BUJRb13pRpr+I62ictpQE+prlGs9oTAuWZ/rHzyrzr36lmSpR4yT+tPIKvCk/GhYaPTLbgUAUkEHIgyD0Ip1eb7DWC4tj90642RuBOyeqTh8KtDU3tSQ/stXUIdyC8kL6+6r4dKlgoP6xWQazVgDYpVmlUIPpriwAScABJPIY0+oPXTSXc2az73g6BWfnEjzoMJUmumspuXpckpk9yjIJQT7R5nPGg+4WVHAUUaK0R9suZJ8MmTuAGASKsbR2qzCAIaTI3xJrPLKo6NMMLkrKVVbGAoAwd/zrr0aniJw+WNW5pDVFpwQlATjOAjGKHLjs8hUAkDORhHMcKr9deS79O/AKOsIXBWqDGHHDjXCqyj5zyyo2e7PwAQHDtRmf2oSvtGqtlKBExkd1XjkjLoVLFKPYfdl+uK9r7JcKKsPulKOUf8AHOZwxFWdXnW1vTtodR4FIUkj1wx6/OvQ9s7tISr3khXqJpyYlj4pUopUSo+gbtYcP2dtAw2lmfIfvR1Qb2ltBTTOPiLmyPzQKrJ0i8VbIfU7RCWWxGasT9KMrZAKaHEXbdu2nvFpSAN5x8hvruY1otwgq75ABylQx8q5ytuzp6SpEqMJzrmuVcq0s6VQseEyM61aS0m037awnCccKDLI0OHGhjWVAWlQ+O+pG+1ptkiQ4lf9Jmohy8Q8JQoKHy6jdU2tlW1LQJaMtvvo4A+Y5c6vnV1U2rXJAH9uFUu0nuroDiJx5mrm1aVNo0eKZ9Sa345Wc7IqdEnSpUqaKH0G6+2hWUknZCEhxBzG2FYhQ4HwjzoyqH1ptNtnz/f9KXl/EdhrlTK1vrdp5S1uBRXh4BIUBGA5jMzHGh+80Q2HwENqT4duDJwgHOcMD8MhVnP2IUUuBAUpMxBhUHMcCKTtk6sQElPWB8hPxrCpPwb1FeSH1dbOxAQraI8IAnaAzOJAA5zUJrU0pxfdltRWPDECcgdxPGjLRtmGlbUYxs4mTEkkk9d3KoLSDBNwVD2pEYxuiQRywpaSTsdtqgVb1QfQ4oBlKwACFHIzuBw+XHz6LG2WlRU20Uq9lQJ8IxjDjR41o18iSrDnj+tct8S2CCc+Xx41aWST7FKCXQCPWJXdw5E7M4HZwnBPrR/2eXrvfPMKMtoQlSM4TJiBPn6UHaVsAtRUJ7wgJTjhIMyfKasfUXR+wwpw+04R6IED47VPxtykhWRRjjd+WEtKlSrac8fWq6Z2kEb93WttKg1egp07BFi57swfwmCOhrfc6WUshKepO4CuHSbcXDoPvT641F3ukFoUEIbUroPjJrmtU6Okpas6brT4acIU2siJ2o8B6EUN3msPeughsxlIIEczUyt7aSQUO45+AEdc6irmzAH3bTnmkJx8zNHihlzrom9CawK7shZnZ37441xaXv8AbVPKo7RrT5VikJTjJkTgMoH1rdpABJSnMhOMdKq1TKNtnZoLRDlwT3YwBAUqRCZ3xmasq2tw2hKE5JAA8qFuztqG3VbitI9EyfnRdW3DBJWYs023x/Rg0qVKniB9KlWKhAa1ssykh5IkRsr5cFfp6VCMPSdrlVgKE4HEHCKC9ZdCdwoLYEIVO0j8IPL3Zx5SKy5sfyRqw5PicztuVDAnpNcDtrzPrNNTrGlGCvOcD0qL0hrKFezxpNaNHMkO/DYgnBI9TUA5clSiTiomtT9ypwzU3qtoDv3gk+yPEs8E8Opy9aqog5XsmtD6xf5ei3TcpAYuNoh0D+G5OTnFBTskHMY5jI+QsEAgggiQRiCDkQd4oC7YglOjkiAIfbCBwhKpj8tV7qj2h3FiQie9Y3tqPs82z+E8suVdCKpJGCTttnoCs0D2XbBYLTKy60r3VIKvQokGs0SoczXFpXTLNsjbfcS2n+Y4nkkZqPSqd0x2vXbshkIt0/y+Jf8AcrLyAoNurtbqtpxanFnNS1FR9TVqIWdp/tlzTZt/9jo+KUfX0ro7JL1y+evU3LinCtlGKj7MLJGyMgATkKqUmrP7Bv8Ad3HHuAfRwUGtBWiV0zq/srKHUwobxv4KB4GhS/1WUkylZir601YMOsqU+QhKElRcmCgDMzw5VV1i8w7cpHeq7gnxHu4MAmCfdnjjFZft5t+xWbFnhXuB7QmrzrytlIy9pRySOJ+m+rO0NopFu3sI6lW9R4n6bqJk6KZabAbSkIiRG+fxTvnjUQ8qZjAD5UyGPj32Ink5aXRU3bbpaVsW4PshTquqvCn4BXrVYCpjWy/U/evuKMy4UjklPhSPICopKacKNa0Uq3bQ69KzRAOis1mKxFEhmKs3sDV/qDo3G2V8HEn61WVW1/h+2Q/dk5hpuCdwKjtfp6UGRBl2pXI+zJYM7Lq5VGcIxB/ug+VVpaOG3Zc2sFIWWzOeGPlhFW47oMXlwH3Z7tPhaR7wme8VwBOIHCKqrXp/vX7gpASDcOSOPdQgqBHEJyjOtHpW03/BeVWkFnZdrYbhtdq6fG342+bZzRz2T8FcqN78JbtnXDgENqUfypJ/Sq01C0R3d2lScYTtT/UPpRj2o6TDOiH8YLgDSfzkbX/mazN27G9I84OnaUVHMkk9SZpmzTyabVgDdmlWp96MqzQIf//Z"/>
          <p:cNvSpPr/>
          <p:nvPr/>
        </p:nvSpPr>
        <p:spPr>
          <a:xfrm>
            <a:off x="0" y="-817563"/>
            <a:ext cx="809625" cy="121920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2400">
              <a:solidFill>
                <a:schemeClr val="dk1"/>
              </a:solidFill>
              <a:latin typeface="Times New Roman"/>
              <a:ea typeface="Times New Roman"/>
              <a:cs typeface="Times New Roman"/>
              <a:sym typeface="Times New Roman"/>
            </a:endParaRPr>
          </a:p>
        </p:txBody>
      </p:sp>
      <p:sp>
        <p:nvSpPr>
          <p:cNvPr id="161" name="Google Shape;161;p11" descr="data:image/jpeg;base64,/9j/4AAQSkZJRgABAQAAAQABAAD/2wCEAAkGBhQSEBUUEhQVFBQWFBgUFxgXFhoYGBYYFRUcFxgUFxoZHCcfGBwkGh0UHy8gJycpLCwsFx4xNTIqQSYrLCkBCQoKDgwOGg8PGiokHyUpLCwtLywtLSksLCw1LywpLC4sKSwpLCosLCwsLCkpKSwsLCwsMSwsKSwsKiwpLCksLv/AABEIAIAAVQMBIgACEQEDEQH/xAAcAAABBAMBAAAAAAAAAAAAAAAGAAIFBwEDBAj/xAA9EAABAwICBwUFBgQHAAAAAAABAgMRAAQhMQUGEkFRYXEHEyKBkTJSobHRFCNCgsHhM2JykggVJTRDg6L/xAAZAQACAwEAAAAAAAAAAAAAAAABAwACBAX/xAAkEQACAgICAQMFAAAAAAAAAAAAAQIRAyESMUEEIkITFDJRcf/aAAwDAQACEQMRAD8AsKsVmlRKmKVcWmdNNWrRceVspGA3kngkbzVSa19qT74LbALDZmSD94ocCfw9BUJRb13pRpr+I62ictpQE+prlGs9oTAuWZ/rHzyrzr36lmSpR4yT+tPIKvCk/GhYaPTLbgUAUkEHIgyD0Ip1eb7DWC4tj90642RuBOyeqTh8KtDU3tSQ/stXUIdyC8kL6+6r4dKlgoP6xWQazVgDYpVmlUIPpriwAScABJPIY0+oPXTSXc2az73g6BWfnEjzoMJUmumspuXpckpk9yjIJQT7R5nPGg+4WVHAUUaK0R9suZJ8MmTuAGASKsbR2qzCAIaTI3xJrPLKo6NMMLkrKVVbGAoAwd/zrr0aniJw+WNW5pDVFpwQlATjOAjGKHLjs8hUAkDORhHMcKr9deS79O/AKOsIXBWqDGHHDjXCqyj5zyyo2e7PwAQHDtRmf2oSvtGqtlKBExkd1XjkjLoVLFKPYfdl+uK9r7JcKKsPulKOUf8AHOZwxFWdXnW1vTtodR4FIUkj1wx6/OvQ9s7tISr3khXqJpyYlj4pUopUSo+gbtYcP2dtAw2lmfIfvR1Qb2ltBTTOPiLmyPzQKrJ0i8VbIfU7RCWWxGasT9KMrZAKaHEXbdu2nvFpSAN5x8hvruY1otwgq75ABylQx8q5ytuzp6SpEqMJzrmuVcq0s6VQseEyM61aS0m037awnCccKDLI0OHGhjWVAWlQ+O+pG+1ptkiQ4lf9Jmohy8Q8JQoKHy6jdU2tlW1LQJaMtvvo4A+Y5c6vnV1U2rXJAH9uFUu0nuroDiJx5mrm1aVNo0eKZ9Sa345Wc7IqdEnSpUqaKH0G6+2hWUknZCEhxBzG2FYhQ4HwjzoyqH1ptNtnz/f9KXl/EdhrlTK1vrdp5S1uBRXh4BIUBGA5jMzHGh+80Q2HwENqT4duDJwgHOcMD8MhVnP2IUUuBAUpMxBhUHMcCKTtk6sQElPWB8hPxrCpPwb1FeSH1dbOxAQraI8IAnaAzOJAA5zUJrU0pxfdltRWPDECcgdxPGjLRtmGlbUYxs4mTEkkk9d3KoLSDBNwVD2pEYxuiQRywpaSTsdtqgVb1QfQ4oBlKwACFHIzuBw+XHz6LG2WlRU20Uq9lQJ8IxjDjR41o18iSrDnj+tct8S2CCc+Xx41aWST7FKCXQCPWJXdw5E7M4HZwnBPrR/2eXrvfPMKMtoQlSM4TJiBPn6UHaVsAtRUJ7wgJTjhIMyfKasfUXR+wwpw+04R6IED47VPxtykhWRRjjd+WEtKlSrac8fWq6Z2kEb93WttKg1egp07BFi57swfwmCOhrfc6WUshKepO4CuHSbcXDoPvT641F3ukFoUEIbUroPjJrmtU6Okpas6brT4acIU2siJ2o8B6EUN3msPeughsxlIIEczUyt7aSQUO45+AEdc6irmzAH3bTnmkJx8zNHihlzrom9CawK7shZnZ37441xaXv8AbVPKo7RrT5VikJTjJkTgMoH1rdpABJSnMhOMdKq1TKNtnZoLRDlwT3YwBAUqRCZ3xmasq2tw2hKE5JAA8qFuztqG3VbitI9EyfnRdW3DBJWYs023x/Rg0qVKniB9KlWKhAa1ssykh5IkRsr5cFfp6VCMPSdrlVgKE4HEHCKC9ZdCdwoLYEIVO0j8IPL3Zx5SKy5sfyRqw5PicztuVDAnpNcDtrzPrNNTrGlGCvOcD0qL0hrKFezxpNaNHMkO/DYgnBI9TUA5clSiTiomtT9ypwzU3qtoDv3gk+yPEs8E8Opy9aqog5XsmtD6xf5ei3TcpAYuNoh0D+G5OTnFBTskHMY5jI+QsEAgggiQRiCDkQd4oC7YglOjkiAIfbCBwhKpj8tV7qj2h3FiQie9Y3tqPs82z+E8suVdCKpJGCTttnoCs0D2XbBYLTKy60r3VIKvQokGs0SoczXFpXTLNsjbfcS2n+Y4nkkZqPSqd0x2vXbshkIt0/y+Jf8AcrLyAoNurtbqtpxanFnNS1FR9TVqIWdp/tlzTZt/9jo+KUfX0ro7JL1y+evU3LinCtlGKj7MLJGyMgATkKqUmrP7Bv8Ad3HHuAfRwUGtBWiV0zq/srKHUwobxv4KB4GhS/1WUkylZir601YMOsqU+QhKElRcmCgDMzw5VV1i8w7cpHeq7gnxHu4MAmCfdnjjFZft5t+xWbFnhXuB7QmrzrytlIy9pRySOJ+m+rO0NopFu3sI6lW9R4n6bqJk6KZabAbSkIiRG+fxTvnjUQ8qZjAD5UyGPj32Ink5aXRU3bbpaVsW4PshTquqvCn4BXrVYCpjWy/U/evuKMy4UjklPhSPICopKacKNa0Uq3bQ69KzRAOis1mKxFEhmKs3sDV/qDo3G2V8HEn61WVW1/h+2Q/dk5hpuCdwKjtfp6UGRBl2pXI+zJYM7Lq5VGcIxB/ug+VVpaOG3Zc2sFIWWzOeGPlhFW47oMXlwH3Z7tPhaR7wme8VwBOIHCKqrXp/vX7gpASDcOSOPdQgqBHEJyjOtHpW03/BeVWkFnZdrYbhtdq6fG342+bZzRz2T8FcqN78JbtnXDgENqUfypJ/Sq01C0R3d2lScYTtT/UPpRj2o6TDOiH8YLgDSfzkbX/mazN27G9I84OnaUVHMkk9SZpmzTyabVgDdmlWp96MqzQIf//Z"/>
          <p:cNvSpPr/>
          <p:nvPr/>
        </p:nvSpPr>
        <p:spPr>
          <a:xfrm>
            <a:off x="0" y="-817563"/>
            <a:ext cx="809625" cy="121920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2400">
              <a:solidFill>
                <a:schemeClr val="dk1"/>
              </a:solidFill>
              <a:latin typeface="Times New Roman"/>
              <a:ea typeface="Times New Roman"/>
              <a:cs typeface="Times New Roman"/>
              <a:sym typeface="Times New Roman"/>
            </a:endParaRPr>
          </a:p>
        </p:txBody>
      </p:sp>
      <p:sp>
        <p:nvSpPr>
          <p:cNvPr id="162" name="Google Shape;162;p11" descr="data:image/jpeg;base64,/9j/4AAQSkZJRgABAQAAAQABAAD/2wCEAAkGBhQSEBUUEhQVFBQWFBgUFxgXFhoYGBYYFRUcFxgUFxoZHCcfGBwkGh0UHy8gJycpLCwsFx4xNTIqQSYrLCkBCQoKDgwOGg8PGiokHyUpLCwtLywtLSksLCw1LywpLC4sKSwpLCosLCwsLCkpKSwsLCwsMSwsKSwsKiwpLCksLv/AABEIAIAAVQMBIgACEQEDEQH/xAAcAAABBAMBAAAAAAAAAAAAAAAGAAIFBwEDBAj/xAA9EAABAwICBwUFBgQHAAAAAAABAgMRAAQhMQUGEkFRYXEHEyKBkTJSobHRFCNCgsHhM2JykggVJTRDg6L/xAAZAQACAwEAAAAAAAAAAAAAAAABAwACBAX/xAAkEQACAgICAQMFAAAAAAAAAAAAAQIRAyESMUEEIkITFDJRcf/aAAwDAQACEQMRAD8AsKsVmlRKmKVcWmdNNWrRceVspGA3kngkbzVSa19qT74LbALDZmSD94ocCfw9BUJRb13pRpr+I62ictpQE+prlGs9oTAuWZ/rHzyrzr36lmSpR4yT+tPIKvCk/GhYaPTLbgUAUkEHIgyD0Ip1eb7DWC4tj90642RuBOyeqTh8KtDU3tSQ/stXUIdyC8kL6+6r4dKlgoP6xWQazVgDYpVmlUIPpriwAScABJPIY0+oPXTSXc2az73g6BWfnEjzoMJUmumspuXpckpk9yjIJQT7R5nPGg+4WVHAUUaK0R9suZJ8MmTuAGASKsbR2qzCAIaTI3xJrPLKo6NMMLkrKVVbGAoAwd/zrr0aniJw+WNW5pDVFpwQlATjOAjGKHLjs8hUAkDORhHMcKr9deS79O/AKOsIXBWqDGHHDjXCqyj5zyyo2e7PwAQHDtRmf2oSvtGqtlKBExkd1XjkjLoVLFKPYfdl+uK9r7JcKKsPulKOUf8AHOZwxFWdXnW1vTtodR4FIUkj1wx6/OvQ9s7tISr3khXqJpyYlj4pUopUSo+gbtYcP2dtAw2lmfIfvR1Qb2ltBTTOPiLmyPzQKrJ0i8VbIfU7RCWWxGasT9KMrZAKaHEXbdu2nvFpSAN5x8hvruY1otwgq75ABylQx8q5ytuzp6SpEqMJzrmuVcq0s6VQseEyM61aS0m037awnCccKDLI0OHGhjWVAWlQ+O+pG+1ptkiQ4lf9Jmohy8Q8JQoKHy6jdU2tlW1LQJaMtvvo4A+Y5c6vnV1U2rXJAH9uFUu0nuroDiJx5mrm1aVNo0eKZ9Sa345Wc7IqdEnSpUqaKH0G6+2hWUknZCEhxBzG2FYhQ4HwjzoyqH1ptNtnz/f9KXl/EdhrlTK1vrdp5S1uBRXh4BIUBGA5jMzHGh+80Q2HwENqT4duDJwgHOcMD8MhVnP2IUUuBAUpMxBhUHMcCKTtk6sQElPWB8hPxrCpPwb1FeSH1dbOxAQraI8IAnaAzOJAA5zUJrU0pxfdltRWPDECcgdxPGjLRtmGlbUYxs4mTEkkk9d3KoLSDBNwVD2pEYxuiQRywpaSTsdtqgVb1QfQ4oBlKwACFHIzuBw+XHz6LG2WlRU20Uq9lQJ8IxjDjR41o18iSrDnj+tct8S2CCc+Xx41aWST7FKCXQCPWJXdw5E7M4HZwnBPrR/2eXrvfPMKMtoQlSM4TJiBPn6UHaVsAtRUJ7wgJTjhIMyfKasfUXR+wwpw+04R6IED47VPxtykhWRRjjd+WEtKlSrac8fWq6Z2kEb93WttKg1egp07BFi57swfwmCOhrfc6WUshKepO4CuHSbcXDoPvT641F3ukFoUEIbUroPjJrmtU6Okpas6brT4acIU2siJ2o8B6EUN3msPeughsxlIIEczUyt7aSQUO45+AEdc6irmzAH3bTnmkJx8zNHihlzrom9CawK7shZnZ37441xaXv8AbVPKo7RrT5VikJTjJkTgMoH1rdpABJSnMhOMdKq1TKNtnZoLRDlwT3YwBAUqRCZ3xmasq2tw2hKE5JAA8qFuztqG3VbitI9EyfnRdW3DBJWYs023x/Rg0qVKniB9KlWKhAa1ssykh5IkRsr5cFfp6VCMPSdrlVgKE4HEHCKC9ZdCdwoLYEIVO0j8IPL3Zx5SKy5sfyRqw5PicztuVDAnpNcDtrzPrNNTrGlGCvOcD0qL0hrKFezxpNaNHMkO/DYgnBI9TUA5clSiTiomtT9ypwzU3qtoDv3gk+yPEs8E8Opy9aqog5XsmtD6xf5ei3TcpAYuNoh0D+G5OTnFBTskHMY5jI+QsEAgggiQRiCDkQd4oC7YglOjkiAIfbCBwhKpj8tV7qj2h3FiQie9Y3tqPs82z+E8suVdCKpJGCTttnoCs0D2XbBYLTKy60r3VIKvQokGs0SoczXFpXTLNsjbfcS2n+Y4nkkZqPSqd0x2vXbshkIt0/y+Jf8AcrLyAoNurtbqtpxanFnNS1FR9TVqIWdp/tlzTZt/9jo+KUfX0ro7JL1y+evU3LinCtlGKj7MLJGyMgATkKqUmrP7Bv8Ad3HHuAfRwUGtBWiV0zq/srKHUwobxv4KB4GhS/1WUkylZir601YMOsqU+QhKElRcmCgDMzw5VV1i8w7cpHeq7gnxHu4MAmCfdnjjFZft5t+xWbFnhXuB7QmrzrytlIy9pRySOJ+m+rO0NopFu3sI6lW9R4n6bqJk6KZabAbSkIiRG+fxTvnjUQ8qZjAD5UyGPj32Ink5aXRU3bbpaVsW4PshTquqvCn4BXrVYCpjWy/U/evuKMy4UjklPhSPICopKacKNa0Uq3bQ69KzRAOis1mKxFEhmKs3sDV/qDo3G2V8HEn61WVW1/h+2Q/dk5hpuCdwKjtfp6UGRBl2pXI+zJYM7Lq5VGcIxB/ug+VVpaOG3Zc2sFIWWzOeGPlhFW47oMXlwH3Z7tPhaR7wme8VwBOIHCKqrXp/vX7gpASDcOSOPdQgqBHEJyjOtHpW03/BeVWkFnZdrYbhtdq6fG342+bZzRz2T8FcqN78JbtnXDgENqUfypJ/Sq01C0R3d2lScYTtT/UPpRj2o6TDOiH8YLgDSfzkbX/mazN27G9I84OnaUVHMkk9SZpmzTyabVgDdmlWp96MqzQIf//Z"/>
          <p:cNvSpPr/>
          <p:nvPr/>
        </p:nvSpPr>
        <p:spPr>
          <a:xfrm>
            <a:off x="0" y="-817563"/>
            <a:ext cx="809625" cy="121920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2400">
              <a:solidFill>
                <a:schemeClr val="dk1"/>
              </a:solidFill>
              <a:latin typeface="Times New Roman"/>
              <a:ea typeface="Times New Roman"/>
              <a:cs typeface="Times New Roman"/>
              <a:sym typeface="Times New Roman"/>
            </a:endParaRPr>
          </a:p>
        </p:txBody>
      </p:sp>
      <p:graphicFrame>
        <p:nvGraphicFramePr>
          <p:cNvPr id="163" name="Google Shape;163;p11"/>
          <p:cNvGraphicFramePr/>
          <p:nvPr/>
        </p:nvGraphicFramePr>
        <p:xfrm>
          <a:off x="240467" y="2085340"/>
          <a:ext cx="3000000" cy="3000000"/>
        </p:xfrm>
        <a:graphic>
          <a:graphicData uri="http://schemas.openxmlformats.org/drawingml/2006/table">
            <a:tbl>
              <a:tblPr firstRow="1" bandRow="1">
                <a:noFill/>
                <a:tableStyleId>{5D555E31-6FD3-48D0-8BCA-7D91E0519B83}</a:tableStyleId>
              </a:tblPr>
              <a:tblGrid>
                <a:gridCol w="4426075">
                  <a:extLst>
                    <a:ext uri="{9D8B030D-6E8A-4147-A177-3AD203B41FA5}">
                      <a16:colId xmlns:a16="http://schemas.microsoft.com/office/drawing/2014/main" val="20000"/>
                    </a:ext>
                  </a:extLst>
                </a:gridCol>
                <a:gridCol w="4426075">
                  <a:extLst>
                    <a:ext uri="{9D8B030D-6E8A-4147-A177-3AD203B41FA5}">
                      <a16:colId xmlns:a16="http://schemas.microsoft.com/office/drawing/2014/main" val="20001"/>
                    </a:ext>
                  </a:extLst>
                </a:gridCol>
              </a:tblGrid>
              <a:tr h="370850">
                <a:tc>
                  <a:txBody>
                    <a:bodyPr/>
                    <a:lstStyle/>
                    <a:p>
                      <a:pPr marL="342900" marR="0" lvl="0" indent="0" algn="l" rtl="0">
                        <a:spcBef>
                          <a:spcPts val="0"/>
                        </a:spcBef>
                        <a:spcAft>
                          <a:spcPts val="0"/>
                        </a:spcAft>
                        <a:buClr>
                          <a:srgbClr val="000000"/>
                        </a:buClr>
                        <a:buSzPts val="1800"/>
                        <a:buFont typeface="Arial"/>
                        <a:buNone/>
                      </a:pPr>
                      <a:r>
                        <a:rPr lang="en-US" sz="1800" b="1" i="0" u="none" strike="noStrike">
                          <a:solidFill>
                            <a:srgbClr val="000000"/>
                          </a:solidFill>
                          <a:latin typeface="Arial"/>
                          <a:ea typeface="Arial"/>
                          <a:cs typeface="Arial"/>
                          <a:sym typeface="Arial"/>
                        </a:rPr>
                        <a:t>Montag, 11. Januar 2027 </a:t>
                      </a:r>
                      <a:endParaRPr sz="1800" b="0" i="0" u="none" strike="noStrike">
                        <a:solidFill>
                          <a:srgbClr val="000000"/>
                        </a:solidFill>
                        <a:latin typeface="Arial"/>
                        <a:ea typeface="Arial"/>
                        <a:cs typeface="Arial"/>
                        <a:sym typeface="Arial"/>
                      </a:endParaRPr>
                    </a:p>
                  </a:txBody>
                  <a:tcPr marL="91450" marR="91450" marT="45725" marB="45725"/>
                </a:tc>
                <a:tc>
                  <a:txBody>
                    <a:bodyPr/>
                    <a:lstStyle/>
                    <a:p>
                      <a:pPr marL="342900" marR="0" lvl="0" indent="0" algn="l" rtl="0">
                        <a:spcBef>
                          <a:spcPts val="0"/>
                        </a:spcBef>
                        <a:spcAft>
                          <a:spcPts val="0"/>
                        </a:spcAft>
                        <a:buClr>
                          <a:schemeClr val="dk1"/>
                        </a:buClr>
                        <a:buSzPts val="1800"/>
                        <a:buFont typeface="Arial"/>
                        <a:buNone/>
                      </a:pPr>
                      <a:r>
                        <a:rPr lang="en-US" sz="1800" b="1" i="0" u="none" strike="noStrike">
                          <a:solidFill>
                            <a:schemeClr val="dk1"/>
                          </a:solidFill>
                          <a:latin typeface="Arial"/>
                          <a:ea typeface="Arial"/>
                          <a:cs typeface="Arial"/>
                          <a:sym typeface="Arial"/>
                        </a:rPr>
                        <a:t>Monday, 11 January 2027</a:t>
                      </a:r>
                      <a:endParaRPr sz="1800" b="1" i="0" u="none" strike="noStrike">
                        <a:solidFill>
                          <a:srgbClr val="000000"/>
                        </a:solidFill>
                        <a:latin typeface="Arial"/>
                        <a:ea typeface="Arial"/>
                        <a:cs typeface="Arial"/>
                        <a:sym typeface="Arial"/>
                      </a:endParaRPr>
                    </a:p>
                  </a:txBody>
                  <a:tcPr marL="91450" marR="91450" marT="45725" marB="45725"/>
                </a:tc>
                <a:extLst>
                  <a:ext uri="{0D108BD9-81ED-4DB2-BD59-A6C34878D82A}">
                    <a16:rowId xmlns:a16="http://schemas.microsoft.com/office/drawing/2014/main" val="10000"/>
                  </a:ext>
                </a:extLst>
              </a:tr>
              <a:tr h="370850">
                <a:tc>
                  <a:txBody>
                    <a:bodyPr/>
                    <a:lstStyle/>
                    <a:p>
                      <a:pPr marL="685800" marR="0" lvl="0" indent="-342900" algn="l" rtl="0">
                        <a:spcBef>
                          <a:spcPts val="0"/>
                        </a:spcBef>
                        <a:spcAft>
                          <a:spcPts val="0"/>
                        </a:spcAft>
                        <a:buClr>
                          <a:srgbClr val="000000"/>
                        </a:buClr>
                        <a:buSzPts val="1800"/>
                        <a:buFont typeface="Arial"/>
                        <a:buChar char="•"/>
                      </a:pPr>
                      <a:r>
                        <a:rPr lang="en-US" sz="1800" b="1" i="0" u="none" strike="noStrike">
                          <a:solidFill>
                            <a:srgbClr val="000000"/>
                          </a:solidFill>
                          <a:latin typeface="Arial"/>
                          <a:ea typeface="Arial"/>
                          <a:cs typeface="Arial"/>
                          <a:sym typeface="Arial"/>
                        </a:rPr>
                        <a:t>Exkursionen </a:t>
                      </a:r>
                      <a:r>
                        <a:rPr lang="en-US" sz="1800" b="0" i="0" u="none" strike="noStrike">
                          <a:solidFill>
                            <a:srgbClr val="000000"/>
                          </a:solidFill>
                          <a:latin typeface="Arial"/>
                          <a:ea typeface="Arial"/>
                          <a:cs typeface="Arial"/>
                          <a:sym typeface="Arial"/>
                        </a:rPr>
                        <a:t>und Freies Langlaufen </a:t>
                      </a:r>
                      <a:endParaRPr sz="1800"/>
                    </a:p>
                    <a:p>
                      <a:pPr marL="685800" marR="0" lvl="0" indent="-342900" algn="l" rtl="0">
                        <a:spcBef>
                          <a:spcPts val="1200"/>
                        </a:spcBef>
                        <a:spcAft>
                          <a:spcPts val="0"/>
                        </a:spcAft>
                        <a:buClr>
                          <a:srgbClr val="000000"/>
                        </a:buClr>
                        <a:buSzPts val="1800"/>
                        <a:buFont typeface="Arial"/>
                        <a:buChar char="•"/>
                      </a:pPr>
                      <a:r>
                        <a:rPr lang="en-US" sz="1800" b="0" i="0" u="none" strike="noStrike">
                          <a:solidFill>
                            <a:srgbClr val="000000"/>
                          </a:solidFill>
                          <a:latin typeface="Arial"/>
                          <a:ea typeface="Arial"/>
                          <a:cs typeface="Arial"/>
                          <a:sym typeface="Arial"/>
                        </a:rPr>
                        <a:t>Abgabe der Unterlagen an die Team-Chefs im Rennbüro, geöffnet 14.00 – 19.00 Uhr </a:t>
                      </a:r>
                      <a:endParaRPr/>
                    </a:p>
                    <a:p>
                      <a:pPr marL="685800" marR="0" lvl="0" indent="-342900" algn="l" rtl="0">
                        <a:spcBef>
                          <a:spcPts val="1200"/>
                        </a:spcBef>
                        <a:spcAft>
                          <a:spcPts val="0"/>
                        </a:spcAft>
                        <a:buClr>
                          <a:srgbClr val="000000"/>
                        </a:buClr>
                        <a:buSzPts val="1800"/>
                        <a:buFont typeface="Arial"/>
                        <a:buChar char="•"/>
                      </a:pPr>
                      <a:r>
                        <a:rPr lang="en-US" sz="1800" b="0" i="0" u="none" strike="noStrike">
                          <a:solidFill>
                            <a:srgbClr val="000000"/>
                          </a:solidFill>
                          <a:latin typeface="Arial"/>
                          <a:ea typeface="Arial"/>
                          <a:cs typeface="Arial"/>
                          <a:sym typeface="Arial"/>
                        </a:rPr>
                        <a:t> 🡪 18.00 Uhr: </a:t>
                      </a:r>
                      <a:r>
                        <a:rPr lang="en-US" sz="1800" b="1" i="0" u="none" strike="noStrike">
                          <a:solidFill>
                            <a:srgbClr val="000000"/>
                          </a:solidFill>
                          <a:latin typeface="Arial"/>
                          <a:ea typeface="Arial"/>
                          <a:cs typeface="Arial"/>
                          <a:sym typeface="Arial"/>
                        </a:rPr>
                        <a:t>Vorstandssitzung </a:t>
                      </a:r>
                      <a:r>
                        <a:rPr lang="en-US" sz="1800" b="0" i="0" u="none" strike="noStrike">
                          <a:solidFill>
                            <a:srgbClr val="000000"/>
                          </a:solidFill>
                          <a:latin typeface="Arial"/>
                          <a:ea typeface="Arial"/>
                          <a:cs typeface="Arial"/>
                          <a:sym typeface="Arial"/>
                        </a:rPr>
                        <a:t>EFNS IK im «Quadrin» </a:t>
                      </a:r>
                      <a:endParaRPr sz="1800"/>
                    </a:p>
                  </a:txBody>
                  <a:tcPr marL="91450" marR="91450" marT="45725" marB="45725">
                    <a:solidFill>
                      <a:srgbClr val="92D050"/>
                    </a:solidFill>
                  </a:tcPr>
                </a:tc>
                <a:tc>
                  <a:txBody>
                    <a:bodyPr/>
                    <a:lstStyle/>
                    <a:p>
                      <a:pPr marL="685800" marR="0" lvl="0" indent="-342900" algn="l" rtl="0">
                        <a:spcBef>
                          <a:spcPts val="0"/>
                        </a:spcBef>
                        <a:spcAft>
                          <a:spcPts val="0"/>
                        </a:spcAft>
                        <a:buClr>
                          <a:schemeClr val="dk1"/>
                        </a:buClr>
                        <a:buSzPts val="1800"/>
                        <a:buFont typeface="Arial"/>
                        <a:buChar char="•"/>
                      </a:pPr>
                      <a:r>
                        <a:rPr lang="en-US" sz="1800" b="1">
                          <a:solidFill>
                            <a:schemeClr val="dk1"/>
                          </a:solidFill>
                          <a:latin typeface="Arial"/>
                          <a:ea typeface="Arial"/>
                          <a:cs typeface="Arial"/>
                          <a:sym typeface="Arial"/>
                        </a:rPr>
                        <a:t>Excursions </a:t>
                      </a:r>
                      <a:r>
                        <a:rPr lang="en-US" sz="1800" b="0">
                          <a:solidFill>
                            <a:schemeClr val="dk1"/>
                          </a:solidFill>
                          <a:latin typeface="Arial"/>
                          <a:ea typeface="Arial"/>
                          <a:cs typeface="Arial"/>
                          <a:sym typeface="Arial"/>
                        </a:rPr>
                        <a:t>and free cross-country skiing</a:t>
                      </a:r>
                      <a:endParaRPr sz="1800"/>
                    </a:p>
                    <a:p>
                      <a:pPr marL="685800" marR="0" lvl="0" indent="-342900" algn="l" rtl="0">
                        <a:spcBef>
                          <a:spcPts val="1200"/>
                        </a:spcBef>
                        <a:spcAft>
                          <a:spcPts val="0"/>
                        </a:spcAft>
                        <a:buClr>
                          <a:schemeClr val="dk1"/>
                        </a:buClr>
                        <a:buSzPts val="1800"/>
                        <a:buFont typeface="Arial"/>
                        <a:buChar char="•"/>
                      </a:pPr>
                      <a:r>
                        <a:rPr lang="en-US" sz="1800" b="0">
                          <a:solidFill>
                            <a:schemeClr val="dk1"/>
                          </a:solidFill>
                          <a:latin typeface="Arial"/>
                          <a:ea typeface="Arial"/>
                          <a:cs typeface="Arial"/>
                          <a:sym typeface="Arial"/>
                        </a:rPr>
                        <a:t>Submission of documents to team leaders at the race office, open 14.00 – 19.00</a:t>
                      </a:r>
                      <a:endParaRPr/>
                    </a:p>
                    <a:p>
                      <a:pPr marL="685800" marR="0" lvl="0" indent="-342900" algn="l" rtl="0">
                        <a:spcBef>
                          <a:spcPts val="1200"/>
                        </a:spcBef>
                        <a:spcAft>
                          <a:spcPts val="0"/>
                        </a:spcAft>
                        <a:buClr>
                          <a:schemeClr val="dk1"/>
                        </a:buClr>
                        <a:buSzPts val="1800"/>
                        <a:buFont typeface="Arial"/>
                        <a:buChar char="•"/>
                      </a:pPr>
                      <a:r>
                        <a:rPr lang="en-US" sz="1800" b="0">
                          <a:solidFill>
                            <a:schemeClr val="dk1"/>
                          </a:solidFill>
                          <a:latin typeface="Arial"/>
                          <a:ea typeface="Arial"/>
                          <a:cs typeface="Arial"/>
                          <a:sym typeface="Arial"/>
                        </a:rPr>
                        <a:t>🡪 18.00: EFNS IK</a:t>
                      </a:r>
                      <a:r>
                        <a:rPr lang="en-US" sz="1800">
                          <a:solidFill>
                            <a:schemeClr val="dk1"/>
                          </a:solidFill>
                          <a:latin typeface="Arial"/>
                          <a:ea typeface="Arial"/>
                          <a:cs typeface="Arial"/>
                          <a:sym typeface="Arial"/>
                        </a:rPr>
                        <a:t> </a:t>
                      </a:r>
                      <a:r>
                        <a:rPr lang="en-US" sz="1800" b="1">
                          <a:solidFill>
                            <a:schemeClr val="dk1"/>
                          </a:solidFill>
                          <a:latin typeface="Arial"/>
                          <a:ea typeface="Arial"/>
                          <a:cs typeface="Arial"/>
                          <a:sym typeface="Arial"/>
                        </a:rPr>
                        <a:t>Executive Committee meeting</a:t>
                      </a:r>
                      <a:r>
                        <a:rPr lang="en-US" sz="1800">
                          <a:solidFill>
                            <a:schemeClr val="dk1"/>
                          </a:solidFill>
                          <a:latin typeface="Arial"/>
                          <a:ea typeface="Arial"/>
                          <a:cs typeface="Arial"/>
                          <a:sym typeface="Arial"/>
                        </a:rPr>
                        <a:t> </a:t>
                      </a:r>
                      <a:r>
                        <a:rPr lang="en-US" sz="1800" b="0">
                          <a:solidFill>
                            <a:schemeClr val="dk1"/>
                          </a:solidFill>
                          <a:latin typeface="Arial"/>
                          <a:ea typeface="Arial"/>
                          <a:cs typeface="Arial"/>
                          <a:sym typeface="Arial"/>
                        </a:rPr>
                        <a:t>at ‘Quadrin’</a:t>
                      </a:r>
                      <a:endParaRPr/>
                    </a:p>
                  </a:txBody>
                  <a:tcPr marL="91450" marR="91450" marT="45725" marB="45725">
                    <a:solidFill>
                      <a:srgbClr val="92D050"/>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p12"/>
          <p:cNvSpPr txBox="1"/>
          <p:nvPr/>
        </p:nvSpPr>
        <p:spPr>
          <a:xfrm>
            <a:off x="240467" y="404664"/>
            <a:ext cx="8853181" cy="72008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000" b="1">
                <a:solidFill>
                  <a:schemeClr val="dk1"/>
                </a:solidFill>
                <a:latin typeface="Arial"/>
                <a:ea typeface="Arial"/>
                <a:cs typeface="Arial"/>
                <a:sym typeface="Arial"/>
              </a:rPr>
              <a:t>Wochenprogramm</a:t>
            </a:r>
            <a:endParaRPr/>
          </a:p>
          <a:p>
            <a:pPr marL="0" marR="0" lvl="0" indent="0" algn="l" rtl="0">
              <a:spcBef>
                <a:spcPts val="400"/>
              </a:spcBef>
              <a:spcAft>
                <a:spcPts val="0"/>
              </a:spcAft>
              <a:buNone/>
            </a:pPr>
            <a:r>
              <a:rPr lang="en-US" sz="2000" b="1">
                <a:solidFill>
                  <a:srgbClr val="C00000"/>
                </a:solidFill>
                <a:latin typeface="Arial"/>
                <a:ea typeface="Arial"/>
                <a:cs typeface="Arial"/>
                <a:sym typeface="Arial"/>
              </a:rPr>
              <a:t>Weekly programme</a:t>
            </a:r>
            <a:endParaRPr sz="2000" b="1" i="0" strike="noStrike" cap="none">
              <a:solidFill>
                <a:srgbClr val="C00000"/>
              </a:solidFill>
              <a:latin typeface="Arial"/>
              <a:ea typeface="Arial"/>
              <a:cs typeface="Arial"/>
              <a:sym typeface="Arial"/>
            </a:endParaRPr>
          </a:p>
        </p:txBody>
      </p:sp>
      <p:sp>
        <p:nvSpPr>
          <p:cNvPr id="169" name="Google Shape;169;p12" descr="data:image/jpeg;base64,/9j/4AAQSkZJRgABAQAAAQABAAD/2wCEAAkGBhQSEBUUEhQVFBQWFBgUFxgXFhoYGBYYFRUcFxgUFxoZHCcfGBwkGh0UHy8gJycpLCwsFx4xNTIqQSYrLCkBCQoKDgwOGg8PGiokHyUpLCwtLywtLSksLCw1LywpLC4sKSwpLCosLCwsLCkpKSwsLCwsMSwsKSwsKiwpLCksLv/AABEIAIAAVQMBIgACEQEDEQH/xAAcAAABBAMBAAAAAAAAAAAAAAAGAAIFBwEDBAj/xAA9EAABAwICBwUFBgQHAAAAAAABAgMRAAQhMQUGEkFRYXEHEyKBkTJSobHRFCNCgsHhM2JykggVJTRDg6L/xAAZAQACAwEAAAAAAAAAAAAAAAABAwACBAX/xAAkEQACAgICAQMFAAAAAAAAAAAAAQIRAyESMUEEIkITFDJRcf/aAAwDAQACEQMRAD8AsKsVmlRKmKVcWmdNNWrRceVspGA3kngkbzVSa19qT74LbALDZmSD94ocCfw9BUJRb13pRpr+I62ictpQE+prlGs9oTAuWZ/rHzyrzr36lmSpR4yT+tPIKvCk/GhYaPTLbgUAUkEHIgyD0Ip1eb7DWC4tj90642RuBOyeqTh8KtDU3tSQ/stXUIdyC8kL6+6r4dKlgoP6xWQazVgDYpVmlUIPpriwAScABJPIY0+oPXTSXc2az73g6BWfnEjzoMJUmumspuXpckpk9yjIJQT7R5nPGg+4WVHAUUaK0R9suZJ8MmTuAGASKsbR2qzCAIaTI3xJrPLKo6NMMLkrKVVbGAoAwd/zrr0aniJw+WNW5pDVFpwQlATjOAjGKHLjs8hUAkDORhHMcKr9deS79O/AKOsIXBWqDGHHDjXCqyj5zyyo2e7PwAQHDtRmf2oSvtGqtlKBExkd1XjkjLoVLFKPYfdl+uK9r7JcKKsPulKOUf8AHOZwxFWdXnW1vTtodR4FIUkj1wx6/OvQ9s7tISr3khXqJpyYlj4pUopUSo+gbtYcP2dtAw2lmfIfvR1Qb2ltBTTOPiLmyPzQKrJ0i8VbIfU7RCWWxGasT9KMrZAKaHEXbdu2nvFpSAN5x8hvruY1otwgq75ABylQx8q5ytuzp6SpEqMJzrmuVcq0s6VQseEyM61aS0m037awnCccKDLI0OHGhjWVAWlQ+O+pG+1ptkiQ4lf9Jmohy8Q8JQoKHy6jdU2tlW1LQJaMtvvo4A+Y5c6vnV1U2rXJAH9uFUu0nuroDiJx5mrm1aVNo0eKZ9Sa345Wc7IqdEnSpUqaKH0G6+2hWUknZCEhxBzG2FYhQ4HwjzoyqH1ptNtnz/f9KXl/EdhrlTK1vrdp5S1uBRXh4BIUBGA5jMzHGh+80Q2HwENqT4duDJwgHOcMD8MhVnP2IUUuBAUpMxBhUHMcCKTtk6sQElPWB8hPxrCpPwb1FeSH1dbOxAQraI8IAnaAzOJAA5zUJrU0pxfdltRWPDECcgdxPGjLRtmGlbUYxs4mTEkkk9d3KoLSDBNwVD2pEYxuiQRywpaSTsdtqgVb1QfQ4oBlKwACFHIzuBw+XHz6LG2WlRU20Uq9lQJ8IxjDjR41o18iSrDnj+tct8S2CCc+Xx41aWST7FKCXQCPWJXdw5E7M4HZwnBPrR/2eXrvfPMKMtoQlSM4TJiBPn6UHaVsAtRUJ7wgJTjhIMyfKasfUXR+wwpw+04R6IED47VPxtykhWRRjjd+WEtKlSrac8fWq6Z2kEb93WttKg1egp07BFi57swfwmCOhrfc6WUshKepO4CuHSbcXDoPvT641F3ukFoUEIbUroPjJrmtU6Okpas6brT4acIU2siJ2o8B6EUN3msPeughsxlIIEczUyt7aSQUO45+AEdc6irmzAH3bTnmkJx8zNHihlzrom9CawK7shZnZ37441xaXv8AbVPKo7RrT5VikJTjJkTgMoH1rdpABJSnMhOMdKq1TKNtnZoLRDlwT3YwBAUqRCZ3xmasq2tw2hKE5JAA8qFuztqG3VbitI9EyfnRdW3DBJWYs023x/Rg0qVKniB9KlWKhAa1ssykh5IkRsr5cFfp6VCMPSdrlVgKE4HEHCKC9ZdCdwoLYEIVO0j8IPL3Zx5SKy5sfyRqw5PicztuVDAnpNcDtrzPrNNTrGlGCvOcD0qL0hrKFezxpNaNHMkO/DYgnBI9TUA5clSiTiomtT9ypwzU3qtoDv3gk+yPEs8E8Opy9aqog5XsmtD6xf5ei3TcpAYuNoh0D+G5OTnFBTskHMY5jI+QsEAgggiQRiCDkQd4oC7YglOjkiAIfbCBwhKpj8tV7qj2h3FiQie9Y3tqPs82z+E8suVdCKpJGCTttnoCs0D2XbBYLTKy60r3VIKvQokGs0SoczXFpXTLNsjbfcS2n+Y4nkkZqPSqd0x2vXbshkIt0/y+Jf8AcrLyAoNurtbqtpxanFnNS1FR9TVqIWdp/tlzTZt/9jo+KUfX0ro7JL1y+evU3LinCtlGKj7MLJGyMgATkKqUmrP7Bv8Ad3HHuAfRwUGtBWiV0zq/srKHUwobxv4KB4GhS/1WUkylZir601YMOsqU+QhKElRcmCgDMzw5VV1i8w7cpHeq7gnxHu4MAmCfdnjjFZft5t+xWbFnhXuB7QmrzrytlIy9pRySOJ+m+rO0NopFu3sI6lW9R4n6bqJk6KZabAbSkIiRG+fxTvnjUQ8qZjAD5UyGPj32Ink5aXRU3bbpaVsW4PshTquqvCn4BXrVYCpjWy/U/evuKMy4UjklPhSPICopKacKNa0Uq3bQ69KzRAOis1mKxFEhmKs3sDV/qDo3G2V8HEn61WVW1/h+2Q/dk5hpuCdwKjtfp6UGRBl2pXI+zJYM7Lq5VGcIxB/ug+VVpaOG3Zc2sFIWWzOeGPlhFW47oMXlwH3Z7tPhaR7wme8VwBOIHCKqrXp/vX7gpASDcOSOPdQgqBHEJyjOtHpW03/BeVWkFnZdrYbhtdq6fG342+bZzRz2T8FcqN78JbtnXDgENqUfypJ/Sq01C0R3d2lScYTtT/UPpRj2o6TDOiH8YLgDSfzkbX/mazN27G9I84OnaUVHMkk9SZpmzTyabVgDdmlWp96MqzQIf//Z"/>
          <p:cNvSpPr/>
          <p:nvPr/>
        </p:nvSpPr>
        <p:spPr>
          <a:xfrm>
            <a:off x="0" y="-817563"/>
            <a:ext cx="809625" cy="121920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2400">
              <a:solidFill>
                <a:schemeClr val="dk1"/>
              </a:solidFill>
              <a:latin typeface="Times New Roman"/>
              <a:ea typeface="Times New Roman"/>
              <a:cs typeface="Times New Roman"/>
              <a:sym typeface="Times New Roman"/>
            </a:endParaRPr>
          </a:p>
        </p:txBody>
      </p:sp>
      <p:sp>
        <p:nvSpPr>
          <p:cNvPr id="170" name="Google Shape;170;p12" descr="data:image/jpeg;base64,/9j/4AAQSkZJRgABAQAAAQABAAD/2wCEAAkGBhQSEBUUEhQVFBQWFBgUFxgXFhoYGBYYFRUcFxgUFxoZHCcfGBwkGh0UHy8gJycpLCwsFx4xNTIqQSYrLCkBCQoKDgwOGg8PGiokHyUpLCwtLywtLSksLCw1LywpLC4sKSwpLCosLCwsLCkpKSwsLCwsMSwsKSwsKiwpLCksLv/AABEIAIAAVQMBIgACEQEDEQH/xAAcAAABBAMBAAAAAAAAAAAAAAAGAAIFBwEDBAj/xAA9EAABAwICBwUFBgQHAAAAAAABAgMRAAQhMQUGEkFRYXEHEyKBkTJSobHRFCNCgsHhM2JykggVJTRDg6L/xAAZAQACAwEAAAAAAAAAAAAAAAABAwACBAX/xAAkEQACAgICAQMFAAAAAAAAAAAAAQIRAyESMUEEIkITFDJRcf/aAAwDAQACEQMRAD8AsKsVmlRKmKVcWmdNNWrRceVspGA3kngkbzVSa19qT74LbALDZmSD94ocCfw9BUJRb13pRpr+I62ictpQE+prlGs9oTAuWZ/rHzyrzr36lmSpR4yT+tPIKvCk/GhYaPTLbgUAUkEHIgyD0Ip1eb7DWC4tj90642RuBOyeqTh8KtDU3tSQ/stXUIdyC8kL6+6r4dKlgoP6xWQazVgDYpVmlUIPpriwAScABJPIY0+oPXTSXc2az73g6BWfnEjzoMJUmumspuXpckpk9yjIJQT7R5nPGg+4WVHAUUaK0R9suZJ8MmTuAGASKsbR2qzCAIaTI3xJrPLKo6NMMLkrKVVbGAoAwd/zrr0aniJw+WNW5pDVFpwQlATjOAjGKHLjs8hUAkDORhHMcKr9deS79O/AKOsIXBWqDGHHDjXCqyj5zyyo2e7PwAQHDtRmf2oSvtGqtlKBExkd1XjkjLoVLFKPYfdl+uK9r7JcKKsPulKOUf8AHOZwxFWdXnW1vTtodR4FIUkj1wx6/OvQ9s7tISr3khXqJpyYlj4pUopUSo+gbtYcP2dtAw2lmfIfvR1Qb2ltBTTOPiLmyPzQKrJ0i8VbIfU7RCWWxGasT9KMrZAKaHEXbdu2nvFpSAN5x8hvruY1otwgq75ABylQx8q5ytuzp6SpEqMJzrmuVcq0s6VQseEyM61aS0m037awnCccKDLI0OHGhjWVAWlQ+O+pG+1ptkiQ4lf9Jmohy8Q8JQoKHy6jdU2tlW1LQJaMtvvo4A+Y5c6vnV1U2rXJAH9uFUu0nuroDiJx5mrm1aVNo0eKZ9Sa345Wc7IqdEnSpUqaKH0G6+2hWUknZCEhxBzG2FYhQ4HwjzoyqH1ptNtnz/f9KXl/EdhrlTK1vrdp5S1uBRXh4BIUBGA5jMzHGh+80Q2HwENqT4duDJwgHOcMD8MhVnP2IUUuBAUpMxBhUHMcCKTtk6sQElPWB8hPxrCpPwb1FeSH1dbOxAQraI8IAnaAzOJAA5zUJrU0pxfdltRWPDECcgdxPGjLRtmGlbUYxs4mTEkkk9d3KoLSDBNwVD2pEYxuiQRywpaSTsdtqgVb1QfQ4oBlKwACFHIzuBw+XHz6LG2WlRU20Uq9lQJ8IxjDjR41o18iSrDnj+tct8S2CCc+Xx41aWST7FKCXQCPWJXdw5E7M4HZwnBPrR/2eXrvfPMKMtoQlSM4TJiBPn6UHaVsAtRUJ7wgJTjhIMyfKasfUXR+wwpw+04R6IED47VPxtykhWRRjjd+WEtKlSrac8fWq6Z2kEb93WttKg1egp07BFi57swfwmCOhrfc6WUshKepO4CuHSbcXDoPvT641F3ukFoUEIbUroPjJrmtU6Okpas6brT4acIU2siJ2o8B6EUN3msPeughsxlIIEczUyt7aSQUO45+AEdc6irmzAH3bTnmkJx8zNHihlzrom9CawK7shZnZ37441xaXv8AbVPKo7RrT5VikJTjJkTgMoH1rdpABJSnMhOMdKq1TKNtnZoLRDlwT3YwBAUqRCZ3xmasq2tw2hKE5JAA8qFuztqG3VbitI9EyfnRdW3DBJWYs023x/Rg0qVKniB9KlWKhAa1ssykh5IkRsr5cFfp6VCMPSdrlVgKE4HEHCKC9ZdCdwoLYEIVO0j8IPL3Zx5SKy5sfyRqw5PicztuVDAnpNcDtrzPrNNTrGlGCvOcD0qL0hrKFezxpNaNHMkO/DYgnBI9TUA5clSiTiomtT9ypwzU3qtoDv3gk+yPEs8E8Opy9aqog5XsmtD6xf5ei3TcpAYuNoh0D+G5OTnFBTskHMY5jI+QsEAgggiQRiCDkQd4oC7YglOjkiAIfbCBwhKpj8tV7qj2h3FiQie9Y3tqPs82z+E8suVdCKpJGCTttnoCs0D2XbBYLTKy60r3VIKvQokGs0SoczXFpXTLNsjbfcS2n+Y4nkkZqPSqd0x2vXbshkIt0/y+Jf8AcrLyAoNurtbqtpxanFnNS1FR9TVqIWdp/tlzTZt/9jo+KUfX0ro7JL1y+evU3LinCtlGKj7MLJGyMgATkKqUmrP7Bv8Ad3HHuAfRwUGtBWiV0zq/srKHUwobxv4KB4GhS/1WUkylZir601YMOsqU+QhKElRcmCgDMzw5VV1i8w7cpHeq7gnxHu4MAmCfdnjjFZft5t+xWbFnhXuB7QmrzrytlIy9pRySOJ+m+rO0NopFu3sI6lW9R4n6bqJk6KZabAbSkIiRG+fxTvnjUQ8qZjAD5UyGPj32Ink5aXRU3bbpaVsW4PshTquqvCn4BXrVYCpjWy/U/evuKMy4UjklPhSPICopKacKNa0Uq3bQ69KzRAOis1mKxFEhmKs3sDV/qDo3G2V8HEn61WVW1/h+2Q/dk5hpuCdwKjtfp6UGRBl2pXI+zJYM7Lq5VGcIxB/ug+VVpaOG3Zc2sFIWWzOeGPlhFW47oMXlwH3Z7tPhaR7wme8VwBOIHCKqrXp/vX7gpASDcOSOPdQgqBHEJyjOtHpW03/BeVWkFnZdrYbhtdq6fG342+bZzRz2T8FcqN78JbtnXDgENqUfypJ/Sq01C0R3d2lScYTtT/UPpRj2o6TDOiH8YLgDSfzkbX/mazN27G9I84OnaUVHMkk9SZpmzTyabVgDdmlWp96MqzQIf//Z"/>
          <p:cNvSpPr/>
          <p:nvPr/>
        </p:nvSpPr>
        <p:spPr>
          <a:xfrm>
            <a:off x="0" y="-817563"/>
            <a:ext cx="809625" cy="121920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2400">
              <a:solidFill>
                <a:schemeClr val="dk1"/>
              </a:solidFill>
              <a:latin typeface="Times New Roman"/>
              <a:ea typeface="Times New Roman"/>
              <a:cs typeface="Times New Roman"/>
              <a:sym typeface="Times New Roman"/>
            </a:endParaRPr>
          </a:p>
        </p:txBody>
      </p:sp>
      <p:sp>
        <p:nvSpPr>
          <p:cNvPr id="171" name="Google Shape;171;p12" descr="data:image/jpeg;base64,/9j/4AAQSkZJRgABAQAAAQABAAD/2wCEAAkGBhQSEBUUEhQVFBQWFBgUFxgXFhoYGBYYFRUcFxgUFxoZHCcfGBwkGh0UHy8gJycpLCwsFx4xNTIqQSYrLCkBCQoKDgwOGg8PGiokHyUpLCwtLywtLSksLCw1LywpLC4sKSwpLCosLCwsLCkpKSwsLCwsMSwsKSwsKiwpLCksLv/AABEIAIAAVQMBIgACEQEDEQH/xAAcAAABBAMBAAAAAAAAAAAAAAAGAAIFBwEDBAj/xAA9EAABAwICBwUFBgQHAAAAAAABAgMRAAQhMQUGEkFRYXEHEyKBkTJSobHRFCNCgsHhM2JykggVJTRDg6L/xAAZAQACAwEAAAAAAAAAAAAAAAABAwACBAX/xAAkEQACAgICAQMFAAAAAAAAAAAAAQIRAyESMUEEIkITFDJRcf/aAAwDAQACEQMRAD8AsKsVmlRKmKVcWmdNNWrRceVspGA3kngkbzVSa19qT74LbALDZmSD94ocCfw9BUJRb13pRpr+I62ictpQE+prlGs9oTAuWZ/rHzyrzr36lmSpR4yT+tPIKvCk/GhYaPTLbgUAUkEHIgyD0Ip1eb7DWC4tj90642RuBOyeqTh8KtDU3tSQ/stXUIdyC8kL6+6r4dKlgoP6xWQazVgDYpVmlUIPpriwAScABJPIY0+oPXTSXc2az73g6BWfnEjzoMJUmumspuXpckpk9yjIJQT7R5nPGg+4WVHAUUaK0R9suZJ8MmTuAGASKsbR2qzCAIaTI3xJrPLKo6NMMLkrKVVbGAoAwd/zrr0aniJw+WNW5pDVFpwQlATjOAjGKHLjs8hUAkDORhHMcKr9deS79O/AKOsIXBWqDGHHDjXCqyj5zyyo2e7PwAQHDtRmf2oSvtGqtlKBExkd1XjkjLoVLFKPYfdl+uK9r7JcKKsPulKOUf8AHOZwxFWdXnW1vTtodR4FIUkj1wx6/OvQ9s7tISr3khXqJpyYlj4pUopUSo+gbtYcP2dtAw2lmfIfvR1Qb2ltBTTOPiLmyPzQKrJ0i8VbIfU7RCWWxGasT9KMrZAKaHEXbdu2nvFpSAN5x8hvruY1otwgq75ABylQx8q5ytuzp6SpEqMJzrmuVcq0s6VQseEyM61aS0m037awnCccKDLI0OHGhjWVAWlQ+O+pG+1ptkiQ4lf9Jmohy8Q8JQoKHy6jdU2tlW1LQJaMtvvo4A+Y5c6vnV1U2rXJAH9uFUu0nuroDiJx5mrm1aVNo0eKZ9Sa345Wc7IqdEnSpUqaKH0G6+2hWUknZCEhxBzG2FYhQ4HwjzoyqH1ptNtnz/f9KXl/EdhrlTK1vrdp5S1uBRXh4BIUBGA5jMzHGh+80Q2HwENqT4duDJwgHOcMD8MhVnP2IUUuBAUpMxBhUHMcCKTtk6sQElPWB8hPxrCpPwb1FeSH1dbOxAQraI8IAnaAzOJAA5zUJrU0pxfdltRWPDECcgdxPGjLRtmGlbUYxs4mTEkkk9d3KoLSDBNwVD2pEYxuiQRywpaSTsdtqgVb1QfQ4oBlKwACFHIzuBw+XHz6LG2WlRU20Uq9lQJ8IxjDjR41o18iSrDnj+tct8S2CCc+Xx41aWST7FKCXQCPWJXdw5E7M4HZwnBPrR/2eXrvfPMKMtoQlSM4TJiBPn6UHaVsAtRUJ7wgJTjhIMyfKasfUXR+wwpw+04R6IED47VPxtykhWRRjjd+WEtKlSrac8fWq6Z2kEb93WttKg1egp07BFi57swfwmCOhrfc6WUshKepO4CuHSbcXDoPvT641F3ukFoUEIbUroPjJrmtU6Okpas6brT4acIU2siJ2o8B6EUN3msPeughsxlIIEczUyt7aSQUO45+AEdc6irmzAH3bTnmkJx8zNHihlzrom9CawK7shZnZ37441xaXv8AbVPKo7RrT5VikJTjJkTgMoH1rdpABJSnMhOMdKq1TKNtnZoLRDlwT3YwBAUqRCZ3xmasq2tw2hKE5JAA8qFuztqG3VbitI9EyfnRdW3DBJWYs023x/Rg0qVKniB9KlWKhAa1ssykh5IkRsr5cFfp6VCMPSdrlVgKE4HEHCKC9ZdCdwoLYEIVO0j8IPL3Zx5SKy5sfyRqw5PicztuVDAnpNcDtrzPrNNTrGlGCvOcD0qL0hrKFezxpNaNHMkO/DYgnBI9TUA5clSiTiomtT9ypwzU3qtoDv3gk+yPEs8E8Opy9aqog5XsmtD6xf5ei3TcpAYuNoh0D+G5OTnFBTskHMY5jI+QsEAgggiQRiCDkQd4oC7YglOjkiAIfbCBwhKpj8tV7qj2h3FiQie9Y3tqPs82z+E8suVdCKpJGCTttnoCs0D2XbBYLTKy60r3VIKvQokGs0SoczXFpXTLNsjbfcS2n+Y4nkkZqPSqd0x2vXbshkIt0/y+Jf8AcrLyAoNurtbqtpxanFnNS1FR9TVqIWdp/tlzTZt/9jo+KUfX0ro7JL1y+evU3LinCtlGKj7MLJGyMgATkKqUmrP7Bv8Ad3HHuAfRwUGtBWiV0zq/srKHUwobxv4KB4GhS/1WUkylZir601YMOsqU+QhKElRcmCgDMzw5VV1i8w7cpHeq7gnxHu4MAmCfdnjjFZft5t+xWbFnhXuB7QmrzrytlIy9pRySOJ+m+rO0NopFu3sI6lW9R4n6bqJk6KZabAbSkIiRG+fxTvnjUQ8qZjAD5UyGPj32Ink5aXRU3bbpaVsW4PshTquqvCn4BXrVYCpjWy/U/evuKMy4UjklPhSPICopKacKNa0Uq3bQ69KzRAOis1mKxFEhmKs3sDV/qDo3G2V8HEn61WVW1/h+2Q/dk5hpuCdwKjtfp6UGRBl2pXI+zJYM7Lq5VGcIxB/ug+VVpaOG3Zc2sFIWWzOeGPlhFW47oMXlwH3Z7tPhaR7wme8VwBOIHCKqrXp/vX7gpASDcOSOPdQgqBHEJyjOtHpW03/BeVWkFnZdrYbhtdq6fG342+bZzRz2T8FcqN78JbtnXDgENqUfypJ/Sq01C0R3d2lScYTtT/UPpRj2o6TDOiH8YLgDSfzkbX/mazN27G9I84OnaUVHMkk9SZpmzTyabVgDdmlWp96MqzQIf//Z"/>
          <p:cNvSpPr/>
          <p:nvPr/>
        </p:nvSpPr>
        <p:spPr>
          <a:xfrm>
            <a:off x="0" y="-817563"/>
            <a:ext cx="809625" cy="121920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2400">
              <a:solidFill>
                <a:schemeClr val="dk1"/>
              </a:solidFill>
              <a:latin typeface="Times New Roman"/>
              <a:ea typeface="Times New Roman"/>
              <a:cs typeface="Times New Roman"/>
              <a:sym typeface="Times New Roman"/>
            </a:endParaRPr>
          </a:p>
        </p:txBody>
      </p:sp>
      <p:graphicFrame>
        <p:nvGraphicFramePr>
          <p:cNvPr id="172" name="Google Shape;172;p12"/>
          <p:cNvGraphicFramePr/>
          <p:nvPr/>
        </p:nvGraphicFramePr>
        <p:xfrm>
          <a:off x="240467" y="2222500"/>
          <a:ext cx="3000000" cy="3000000"/>
        </p:xfrm>
        <a:graphic>
          <a:graphicData uri="http://schemas.openxmlformats.org/drawingml/2006/table">
            <a:tbl>
              <a:tblPr firstRow="1" bandRow="1">
                <a:noFill/>
                <a:tableStyleId>{5D555E31-6FD3-48D0-8BCA-7D91E0519B83}</a:tableStyleId>
              </a:tblPr>
              <a:tblGrid>
                <a:gridCol w="4426075">
                  <a:extLst>
                    <a:ext uri="{9D8B030D-6E8A-4147-A177-3AD203B41FA5}">
                      <a16:colId xmlns:a16="http://schemas.microsoft.com/office/drawing/2014/main" val="20000"/>
                    </a:ext>
                  </a:extLst>
                </a:gridCol>
                <a:gridCol w="4426075">
                  <a:extLst>
                    <a:ext uri="{9D8B030D-6E8A-4147-A177-3AD203B41FA5}">
                      <a16:colId xmlns:a16="http://schemas.microsoft.com/office/drawing/2014/main" val="20001"/>
                    </a:ext>
                  </a:extLst>
                </a:gridCol>
              </a:tblGrid>
              <a:tr h="370850">
                <a:tc>
                  <a:txBody>
                    <a:bodyPr/>
                    <a:lstStyle/>
                    <a:p>
                      <a:pPr marL="0" marR="0" lvl="0" indent="0" algn="l" rtl="0">
                        <a:spcBef>
                          <a:spcPts val="0"/>
                        </a:spcBef>
                        <a:spcAft>
                          <a:spcPts val="0"/>
                        </a:spcAft>
                        <a:buClr>
                          <a:srgbClr val="000000"/>
                        </a:buClr>
                        <a:buSzPts val="1800"/>
                        <a:buFont typeface="Arial"/>
                        <a:buNone/>
                      </a:pPr>
                      <a:r>
                        <a:rPr lang="en-US" sz="1800" b="1" i="0" u="none" strike="noStrike">
                          <a:solidFill>
                            <a:srgbClr val="000000"/>
                          </a:solidFill>
                          <a:latin typeface="Arial"/>
                          <a:ea typeface="Arial"/>
                          <a:cs typeface="Arial"/>
                          <a:sym typeface="Arial"/>
                        </a:rPr>
                        <a:t>Dienstag, 12. Januar 2027 </a:t>
                      </a:r>
                      <a:endParaRPr sz="1800"/>
                    </a:p>
                  </a:txBody>
                  <a:tcPr marL="91450" marR="91450" marT="45725" marB="45725" anchor="ctr"/>
                </a:tc>
                <a:tc>
                  <a:txBody>
                    <a:bodyPr/>
                    <a:lstStyle/>
                    <a:p>
                      <a:pPr marL="0" marR="0" lvl="0" indent="0" algn="l" rtl="0">
                        <a:spcBef>
                          <a:spcPts val="0"/>
                        </a:spcBef>
                        <a:spcAft>
                          <a:spcPts val="0"/>
                        </a:spcAft>
                        <a:buClr>
                          <a:schemeClr val="dk1"/>
                        </a:buClr>
                        <a:buSzPts val="1800"/>
                        <a:buFont typeface="Arial"/>
                        <a:buNone/>
                      </a:pPr>
                      <a:r>
                        <a:rPr lang="en-US" sz="1800" b="1" i="0" u="none" strike="noStrike">
                          <a:solidFill>
                            <a:schemeClr val="dk1"/>
                          </a:solidFill>
                          <a:latin typeface="Arial"/>
                          <a:ea typeface="Arial"/>
                          <a:cs typeface="Arial"/>
                          <a:sym typeface="Arial"/>
                        </a:rPr>
                        <a:t>Tuesday, 12 January 2027</a:t>
                      </a:r>
                      <a:endParaRPr sz="1800"/>
                    </a:p>
                  </a:txBody>
                  <a:tcPr marL="91450" marR="91450" marT="45725" marB="45725" anchor="ctr"/>
                </a:tc>
                <a:extLst>
                  <a:ext uri="{0D108BD9-81ED-4DB2-BD59-A6C34878D82A}">
                    <a16:rowId xmlns:a16="http://schemas.microsoft.com/office/drawing/2014/main" val="10000"/>
                  </a:ext>
                </a:extLst>
              </a:tr>
              <a:tr h="370850">
                <a:tc>
                  <a:txBody>
                    <a:bodyPr/>
                    <a:lstStyle/>
                    <a:p>
                      <a:pPr marL="342900" marR="0" lvl="0" indent="-114300" algn="l" rtl="0">
                        <a:spcBef>
                          <a:spcPts val="0"/>
                        </a:spcBef>
                        <a:spcAft>
                          <a:spcPts val="0"/>
                        </a:spcAft>
                        <a:buClr>
                          <a:srgbClr val="000000"/>
                        </a:buClr>
                        <a:buSzPts val="1800"/>
                        <a:buFont typeface="Arial"/>
                        <a:buChar char="•"/>
                      </a:pPr>
                      <a:r>
                        <a:rPr lang="en-US" sz="1800" b="1" i="0" u="none" strike="noStrike">
                          <a:solidFill>
                            <a:srgbClr val="000000"/>
                          </a:solidFill>
                          <a:latin typeface="Arial"/>
                          <a:ea typeface="Arial"/>
                          <a:cs typeface="Arial"/>
                          <a:sym typeface="Arial"/>
                        </a:rPr>
                        <a:t>Exkursionen </a:t>
                      </a:r>
                      <a:r>
                        <a:rPr lang="en-US" sz="1800" b="0" i="0" u="none" strike="noStrike">
                          <a:solidFill>
                            <a:srgbClr val="000000"/>
                          </a:solidFill>
                          <a:latin typeface="Arial"/>
                          <a:ea typeface="Arial"/>
                          <a:cs typeface="Arial"/>
                          <a:sym typeface="Arial"/>
                        </a:rPr>
                        <a:t>und Freies Langlaufen </a:t>
                      </a:r>
                      <a:endParaRPr sz="1800"/>
                    </a:p>
                    <a:p>
                      <a:pPr marL="342900" marR="0" lvl="0" indent="-114300" algn="l" rtl="0">
                        <a:spcBef>
                          <a:spcPts val="1200"/>
                        </a:spcBef>
                        <a:spcAft>
                          <a:spcPts val="0"/>
                        </a:spcAft>
                        <a:buClr>
                          <a:srgbClr val="000000"/>
                        </a:buClr>
                        <a:buSzPts val="1800"/>
                        <a:buFont typeface="Arial"/>
                        <a:buChar char="•"/>
                      </a:pPr>
                      <a:r>
                        <a:rPr lang="en-US" sz="1800" b="0" i="0" u="none" strike="noStrike">
                          <a:solidFill>
                            <a:srgbClr val="000000"/>
                          </a:solidFill>
                          <a:latin typeface="Arial"/>
                          <a:ea typeface="Arial"/>
                          <a:cs typeface="Arial"/>
                          <a:sym typeface="Arial"/>
                        </a:rPr>
                        <a:t>Rennbüro «Quadrin» geöffnet 14.00 – 18.00 Uhr </a:t>
                      </a:r>
                      <a:endParaRPr/>
                    </a:p>
                    <a:p>
                      <a:pPr marL="342900" marR="0" lvl="0" indent="-114300" algn="l" rtl="0">
                        <a:spcBef>
                          <a:spcPts val="1200"/>
                        </a:spcBef>
                        <a:spcAft>
                          <a:spcPts val="0"/>
                        </a:spcAft>
                        <a:buClr>
                          <a:srgbClr val="000000"/>
                        </a:buClr>
                        <a:buSzPts val="1800"/>
                        <a:buFont typeface="Arial"/>
                        <a:buChar char="•"/>
                      </a:pPr>
                      <a:r>
                        <a:rPr lang="en-US" sz="1800" b="0" i="0" u="none" strike="noStrike">
                          <a:solidFill>
                            <a:srgbClr val="000000"/>
                          </a:solidFill>
                          <a:latin typeface="Arial"/>
                          <a:ea typeface="Arial"/>
                          <a:cs typeface="Arial"/>
                          <a:sym typeface="Arial"/>
                        </a:rPr>
                        <a:t>19.00 Uhr: </a:t>
                      </a:r>
                      <a:r>
                        <a:rPr lang="en-US" sz="1800" b="1" i="0" u="none" strike="noStrike">
                          <a:solidFill>
                            <a:srgbClr val="000000"/>
                          </a:solidFill>
                          <a:latin typeface="Arial"/>
                          <a:ea typeface="Arial"/>
                          <a:cs typeface="Arial"/>
                          <a:sym typeface="Arial"/>
                        </a:rPr>
                        <a:t>Eröffnungsfeier </a:t>
                      </a:r>
                      <a:r>
                        <a:rPr lang="en-US" sz="1800" b="0" i="0" u="none" strike="noStrike">
                          <a:solidFill>
                            <a:srgbClr val="000000"/>
                          </a:solidFill>
                          <a:latin typeface="Arial"/>
                          <a:ea typeface="Arial"/>
                          <a:cs typeface="Arial"/>
                          <a:sym typeface="Arial"/>
                        </a:rPr>
                        <a:t>(Plaza Lenzerheide) </a:t>
                      </a:r>
                      <a:endParaRPr sz="1800"/>
                    </a:p>
                  </a:txBody>
                  <a:tcPr marL="91450" marR="91450" marT="45725" marB="45725">
                    <a:solidFill>
                      <a:srgbClr val="92D050"/>
                    </a:solidFill>
                  </a:tcPr>
                </a:tc>
                <a:tc>
                  <a:txBody>
                    <a:bodyPr/>
                    <a:lstStyle/>
                    <a:p>
                      <a:pPr marL="342900" marR="0" lvl="0" indent="-114300" algn="l" rtl="0">
                        <a:spcBef>
                          <a:spcPts val="0"/>
                        </a:spcBef>
                        <a:spcAft>
                          <a:spcPts val="0"/>
                        </a:spcAft>
                        <a:buClr>
                          <a:schemeClr val="dk1"/>
                        </a:buClr>
                        <a:buSzPts val="1800"/>
                        <a:buFont typeface="Arial"/>
                        <a:buChar char="•"/>
                      </a:pPr>
                      <a:r>
                        <a:rPr lang="en-US" sz="1800" b="1">
                          <a:solidFill>
                            <a:schemeClr val="dk1"/>
                          </a:solidFill>
                          <a:latin typeface="Arial"/>
                          <a:ea typeface="Arial"/>
                          <a:cs typeface="Arial"/>
                          <a:sym typeface="Arial"/>
                        </a:rPr>
                        <a:t>Excursions </a:t>
                      </a:r>
                      <a:r>
                        <a:rPr lang="en-US" sz="1800">
                          <a:solidFill>
                            <a:schemeClr val="dk1"/>
                          </a:solidFill>
                          <a:latin typeface="Arial"/>
                          <a:ea typeface="Arial"/>
                          <a:cs typeface="Arial"/>
                          <a:sym typeface="Arial"/>
                        </a:rPr>
                        <a:t>and free cross-country skiing</a:t>
                      </a:r>
                      <a:endParaRPr sz="1800" b="1">
                        <a:solidFill>
                          <a:srgbClr val="000000"/>
                        </a:solidFill>
                        <a:latin typeface="Arial"/>
                        <a:ea typeface="Arial"/>
                        <a:cs typeface="Arial"/>
                        <a:sym typeface="Arial"/>
                      </a:endParaRPr>
                    </a:p>
                    <a:p>
                      <a:pPr marL="342900" marR="0" lvl="0" indent="-114300" algn="l" rtl="0">
                        <a:spcBef>
                          <a:spcPts val="1200"/>
                        </a:spcBef>
                        <a:spcAft>
                          <a:spcPts val="0"/>
                        </a:spcAft>
                        <a:buClr>
                          <a:schemeClr val="dk1"/>
                        </a:buClr>
                        <a:buSzPts val="1800"/>
                        <a:buFont typeface="Arial"/>
                        <a:buChar char="•"/>
                      </a:pPr>
                      <a:r>
                        <a:rPr lang="en-US" sz="1800">
                          <a:solidFill>
                            <a:schemeClr val="dk1"/>
                          </a:solidFill>
                          <a:latin typeface="Arial"/>
                          <a:ea typeface="Arial"/>
                          <a:cs typeface="Arial"/>
                          <a:sym typeface="Arial"/>
                        </a:rPr>
                        <a:t>‘Quadrin’ race office open 2.00 pm – 6.00 pm</a:t>
                      </a:r>
                      <a:endParaRPr/>
                    </a:p>
                    <a:p>
                      <a:pPr marL="342900" marR="0" lvl="0" indent="-114300" algn="l" rtl="0">
                        <a:spcBef>
                          <a:spcPts val="1200"/>
                        </a:spcBef>
                        <a:spcAft>
                          <a:spcPts val="0"/>
                        </a:spcAft>
                        <a:buClr>
                          <a:schemeClr val="dk1"/>
                        </a:buClr>
                        <a:buSzPts val="1800"/>
                        <a:buFont typeface="Arial"/>
                        <a:buChar char="•"/>
                      </a:pPr>
                      <a:r>
                        <a:rPr lang="en-US" sz="1800">
                          <a:solidFill>
                            <a:schemeClr val="dk1"/>
                          </a:solidFill>
                          <a:latin typeface="Arial"/>
                          <a:ea typeface="Arial"/>
                          <a:cs typeface="Arial"/>
                          <a:sym typeface="Arial"/>
                        </a:rPr>
                        <a:t>7.00 pm: </a:t>
                      </a:r>
                      <a:r>
                        <a:rPr lang="en-US" sz="1800" b="1">
                          <a:solidFill>
                            <a:schemeClr val="dk1"/>
                          </a:solidFill>
                          <a:latin typeface="Arial"/>
                          <a:ea typeface="Arial"/>
                          <a:cs typeface="Arial"/>
                          <a:sym typeface="Arial"/>
                        </a:rPr>
                        <a:t>Opening ceremony</a:t>
                      </a:r>
                      <a:r>
                        <a:rPr lang="en-US" sz="1800">
                          <a:solidFill>
                            <a:schemeClr val="dk1"/>
                          </a:solidFill>
                          <a:latin typeface="Arial"/>
                          <a:ea typeface="Arial"/>
                          <a:cs typeface="Arial"/>
                          <a:sym typeface="Arial"/>
                        </a:rPr>
                        <a:t> (Plaza Lenzerheide)</a:t>
                      </a:r>
                      <a:endParaRPr sz="1800"/>
                    </a:p>
                  </a:txBody>
                  <a:tcPr marL="91450" marR="91450" marT="45725" marB="45725">
                    <a:solidFill>
                      <a:srgbClr val="92D050"/>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7" name="Google Shape;177;p13"/>
          <p:cNvSpPr txBox="1"/>
          <p:nvPr/>
        </p:nvSpPr>
        <p:spPr>
          <a:xfrm>
            <a:off x="240467" y="404664"/>
            <a:ext cx="8853181" cy="72008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000" b="1">
                <a:solidFill>
                  <a:schemeClr val="dk1"/>
                </a:solidFill>
                <a:latin typeface="Arial"/>
                <a:ea typeface="Arial"/>
                <a:cs typeface="Arial"/>
                <a:sym typeface="Arial"/>
              </a:rPr>
              <a:t>Wochenprogramm</a:t>
            </a:r>
            <a:endParaRPr/>
          </a:p>
          <a:p>
            <a:pPr marL="0" marR="0" lvl="0" indent="0" algn="l" rtl="0">
              <a:spcBef>
                <a:spcPts val="400"/>
              </a:spcBef>
              <a:spcAft>
                <a:spcPts val="0"/>
              </a:spcAft>
              <a:buNone/>
            </a:pPr>
            <a:r>
              <a:rPr lang="en-US" sz="2000" b="1">
                <a:solidFill>
                  <a:srgbClr val="C00000"/>
                </a:solidFill>
                <a:latin typeface="Arial"/>
                <a:ea typeface="Arial"/>
                <a:cs typeface="Arial"/>
                <a:sym typeface="Arial"/>
              </a:rPr>
              <a:t>Weekly programme</a:t>
            </a:r>
            <a:endParaRPr sz="2000" b="1" i="0" strike="noStrike" cap="none">
              <a:solidFill>
                <a:srgbClr val="C00000"/>
              </a:solidFill>
              <a:latin typeface="Arial"/>
              <a:ea typeface="Arial"/>
              <a:cs typeface="Arial"/>
              <a:sym typeface="Arial"/>
            </a:endParaRPr>
          </a:p>
        </p:txBody>
      </p:sp>
      <p:sp>
        <p:nvSpPr>
          <p:cNvPr id="178" name="Google Shape;178;p13" descr="data:image/jpeg;base64,/9j/4AAQSkZJRgABAQAAAQABAAD/2wCEAAkGBhQSEBUUEhQVFBQWFBgUFxgXFhoYGBYYFRUcFxgUFxoZHCcfGBwkGh0UHy8gJycpLCwsFx4xNTIqQSYrLCkBCQoKDgwOGg8PGiokHyUpLCwtLywtLSksLCw1LywpLC4sKSwpLCosLCwsLCkpKSwsLCwsMSwsKSwsKiwpLCksLv/AABEIAIAAVQMBIgACEQEDEQH/xAAcAAABBAMBAAAAAAAAAAAAAAAGAAIFBwEDBAj/xAA9EAABAwICBwUFBgQHAAAAAAABAgMRAAQhMQUGEkFRYXEHEyKBkTJSobHRFCNCgsHhM2JykggVJTRDg6L/xAAZAQACAwEAAAAAAAAAAAAAAAABAwACBAX/xAAkEQACAgICAQMFAAAAAAAAAAAAAQIRAyESMUEEIkITFDJRcf/aAAwDAQACEQMRAD8AsKsVmlRKmKVcWmdNNWrRceVspGA3kngkbzVSa19qT74LbALDZmSD94ocCfw9BUJRb13pRpr+I62ictpQE+prlGs9oTAuWZ/rHzyrzr36lmSpR4yT+tPIKvCk/GhYaPTLbgUAUkEHIgyD0Ip1eb7DWC4tj90642RuBOyeqTh8KtDU3tSQ/stXUIdyC8kL6+6r4dKlgoP6xWQazVgDYpVmlUIPpriwAScABJPIY0+oPXTSXc2az73g6BWfnEjzoMJUmumspuXpckpk9yjIJQT7R5nPGg+4WVHAUUaK0R9suZJ8MmTuAGASKsbR2qzCAIaTI3xJrPLKo6NMMLkrKVVbGAoAwd/zrr0aniJw+WNW5pDVFpwQlATjOAjGKHLjs8hUAkDORhHMcKr9deS79O/AKOsIXBWqDGHHDjXCqyj5zyyo2e7PwAQHDtRmf2oSvtGqtlKBExkd1XjkjLoVLFKPYfdl+uK9r7JcKKsPulKOUf8AHOZwxFWdXnW1vTtodR4FIUkj1wx6/OvQ9s7tISr3khXqJpyYlj4pUopUSo+gbtYcP2dtAw2lmfIfvR1Qb2ltBTTOPiLmyPzQKrJ0i8VbIfU7RCWWxGasT9KMrZAKaHEXbdu2nvFpSAN5x8hvruY1otwgq75ABylQx8q5ytuzp6SpEqMJzrmuVcq0s6VQseEyM61aS0m037awnCccKDLI0OHGhjWVAWlQ+O+pG+1ptkiQ4lf9Jmohy8Q8JQoKHy6jdU2tlW1LQJaMtvvo4A+Y5c6vnV1U2rXJAH9uFUu0nuroDiJx5mrm1aVNo0eKZ9Sa345Wc7IqdEnSpUqaKH0G6+2hWUknZCEhxBzG2FYhQ4HwjzoyqH1ptNtnz/f9KXl/EdhrlTK1vrdp5S1uBRXh4BIUBGA5jMzHGh+80Q2HwENqT4duDJwgHOcMD8MhVnP2IUUuBAUpMxBhUHMcCKTtk6sQElPWB8hPxrCpPwb1FeSH1dbOxAQraI8IAnaAzOJAA5zUJrU0pxfdltRWPDECcgdxPGjLRtmGlbUYxs4mTEkkk9d3KoLSDBNwVD2pEYxuiQRywpaSTsdtqgVb1QfQ4oBlKwACFHIzuBw+XHz6LG2WlRU20Uq9lQJ8IxjDjR41o18iSrDnj+tct8S2CCc+Xx41aWST7FKCXQCPWJXdw5E7M4HZwnBPrR/2eXrvfPMKMtoQlSM4TJiBPn6UHaVsAtRUJ7wgJTjhIMyfKasfUXR+wwpw+04R6IED47VPxtykhWRRjjd+WEtKlSrac8fWq6Z2kEb93WttKg1egp07BFi57swfwmCOhrfc6WUshKepO4CuHSbcXDoPvT641F3ukFoUEIbUroPjJrmtU6Okpas6brT4acIU2siJ2o8B6EUN3msPeughsxlIIEczUyt7aSQUO45+AEdc6irmzAH3bTnmkJx8zNHihlzrom9CawK7shZnZ37441xaXv8AbVPKo7RrT5VikJTjJkTgMoH1rdpABJSnMhOMdKq1TKNtnZoLRDlwT3YwBAUqRCZ3xmasq2tw2hKE5JAA8qFuztqG3VbitI9EyfnRdW3DBJWYs023x/Rg0qVKniB9KlWKhAa1ssykh5IkRsr5cFfp6VCMPSdrlVgKE4HEHCKC9ZdCdwoLYEIVO0j8IPL3Zx5SKy5sfyRqw5PicztuVDAnpNcDtrzPrNNTrGlGCvOcD0qL0hrKFezxpNaNHMkO/DYgnBI9TUA5clSiTiomtT9ypwzU3qtoDv3gk+yPEs8E8Opy9aqog5XsmtD6xf5ei3TcpAYuNoh0D+G5OTnFBTskHMY5jI+QsEAgggiQRiCDkQd4oC7YglOjkiAIfbCBwhKpj8tV7qj2h3FiQie9Y3tqPs82z+E8suVdCKpJGCTttnoCs0D2XbBYLTKy60r3VIKvQokGs0SoczXFpXTLNsjbfcS2n+Y4nkkZqPSqd0x2vXbshkIt0/y+Jf8AcrLyAoNurtbqtpxanFnNS1FR9TVqIWdp/tlzTZt/9jo+KUfX0ro7JL1y+evU3LinCtlGKj7MLJGyMgATkKqUmrP7Bv8Ad3HHuAfRwUGtBWiV0zq/srKHUwobxv4KB4GhS/1WUkylZir601YMOsqU+QhKElRcmCgDMzw5VV1i8w7cpHeq7gnxHu4MAmCfdnjjFZft5t+xWbFnhXuB7QmrzrytlIy9pRySOJ+m+rO0NopFu3sI6lW9R4n6bqJk6KZabAbSkIiRG+fxTvnjUQ8qZjAD5UyGPj32Ink5aXRU3bbpaVsW4PshTquqvCn4BXrVYCpjWy/U/evuKMy4UjklPhSPICopKacKNa0Uq3bQ69KzRAOis1mKxFEhmKs3sDV/qDo3G2V8HEn61WVW1/h+2Q/dk5hpuCdwKjtfp6UGRBl2pXI+zJYM7Lq5VGcIxB/ug+VVpaOG3Zc2sFIWWzOeGPlhFW47oMXlwH3Z7tPhaR7wme8VwBOIHCKqrXp/vX7gpASDcOSOPdQgqBHEJyjOtHpW03/BeVWkFnZdrYbhtdq6fG342+bZzRz2T8FcqN78JbtnXDgENqUfypJ/Sq01C0R3d2lScYTtT/UPpRj2o6TDOiH8YLgDSfzkbX/mazN27G9I84OnaUVHMkk9SZpmzTyabVgDdmlWp96MqzQIf//Z"/>
          <p:cNvSpPr/>
          <p:nvPr/>
        </p:nvSpPr>
        <p:spPr>
          <a:xfrm>
            <a:off x="0" y="-817563"/>
            <a:ext cx="809625" cy="121920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2400">
              <a:solidFill>
                <a:schemeClr val="dk1"/>
              </a:solidFill>
              <a:latin typeface="Times New Roman"/>
              <a:ea typeface="Times New Roman"/>
              <a:cs typeface="Times New Roman"/>
              <a:sym typeface="Times New Roman"/>
            </a:endParaRPr>
          </a:p>
        </p:txBody>
      </p:sp>
      <p:sp>
        <p:nvSpPr>
          <p:cNvPr id="179" name="Google Shape;179;p13" descr="data:image/jpeg;base64,/9j/4AAQSkZJRgABAQAAAQABAAD/2wCEAAkGBhQSEBUUEhQVFBQWFBgUFxgXFhoYGBYYFRUcFxgUFxoZHCcfGBwkGh0UHy8gJycpLCwsFx4xNTIqQSYrLCkBCQoKDgwOGg8PGiokHyUpLCwtLywtLSksLCw1LywpLC4sKSwpLCosLCwsLCkpKSwsLCwsMSwsKSwsKiwpLCksLv/AABEIAIAAVQMBIgACEQEDEQH/xAAcAAABBAMBAAAAAAAAAAAAAAAGAAIFBwEDBAj/xAA9EAABAwICBwUFBgQHAAAAAAABAgMRAAQhMQUGEkFRYXEHEyKBkTJSobHRFCNCgsHhM2JykggVJTRDg6L/xAAZAQACAwEAAAAAAAAAAAAAAAABAwACBAX/xAAkEQACAgICAQMFAAAAAAAAAAAAAQIRAyESMUEEIkITFDJRcf/aAAwDAQACEQMRAD8AsKsVmlRKmKVcWmdNNWrRceVspGA3kngkbzVSa19qT74LbALDZmSD94ocCfw9BUJRb13pRpr+I62ictpQE+prlGs9oTAuWZ/rHzyrzr36lmSpR4yT+tPIKvCk/GhYaPTLbgUAUkEHIgyD0Ip1eb7DWC4tj90642RuBOyeqTh8KtDU3tSQ/stXUIdyC8kL6+6r4dKlgoP6xWQazVgDYpVmlUIPpriwAScABJPIY0+oPXTSXc2az73g6BWfnEjzoMJUmumspuXpckpk9yjIJQT7R5nPGg+4WVHAUUaK0R9suZJ8MmTuAGASKsbR2qzCAIaTI3xJrPLKo6NMMLkrKVVbGAoAwd/zrr0aniJw+WNW5pDVFpwQlATjOAjGKHLjs8hUAkDORhHMcKr9deS79O/AKOsIXBWqDGHHDjXCqyj5zyyo2e7PwAQHDtRmf2oSvtGqtlKBExkd1XjkjLoVLFKPYfdl+uK9r7JcKKsPulKOUf8AHOZwxFWdXnW1vTtodR4FIUkj1wx6/OvQ9s7tISr3khXqJpyYlj4pUopUSo+gbtYcP2dtAw2lmfIfvR1Qb2ltBTTOPiLmyPzQKrJ0i8VbIfU7RCWWxGasT9KMrZAKaHEXbdu2nvFpSAN5x8hvruY1otwgq75ABylQx8q5ytuzp6SpEqMJzrmuVcq0s6VQseEyM61aS0m037awnCccKDLI0OHGhjWVAWlQ+O+pG+1ptkiQ4lf9Jmohy8Q8JQoKHy6jdU2tlW1LQJaMtvvo4A+Y5c6vnV1U2rXJAH9uFUu0nuroDiJx5mrm1aVNo0eKZ9Sa345Wc7IqdEnSpUqaKH0G6+2hWUknZCEhxBzG2FYhQ4HwjzoyqH1ptNtnz/f9KXl/EdhrlTK1vrdp5S1uBRXh4BIUBGA5jMzHGh+80Q2HwENqT4duDJwgHOcMD8MhVnP2IUUuBAUpMxBhUHMcCKTtk6sQElPWB8hPxrCpPwb1FeSH1dbOxAQraI8IAnaAzOJAA5zUJrU0pxfdltRWPDECcgdxPGjLRtmGlbUYxs4mTEkkk9d3KoLSDBNwVD2pEYxuiQRywpaSTsdtqgVb1QfQ4oBlKwACFHIzuBw+XHz6LG2WlRU20Uq9lQJ8IxjDjR41o18iSrDnj+tct8S2CCc+Xx41aWST7FKCXQCPWJXdw5E7M4HZwnBPrR/2eXrvfPMKMtoQlSM4TJiBPn6UHaVsAtRUJ7wgJTjhIMyfKasfUXR+wwpw+04R6IED47VPxtykhWRRjjd+WEtKlSrac8fWq6Z2kEb93WttKg1egp07BFi57swfwmCOhrfc6WUshKepO4CuHSbcXDoPvT641F3ukFoUEIbUroPjJrmtU6Okpas6brT4acIU2siJ2o8B6EUN3msPeughsxlIIEczUyt7aSQUO45+AEdc6irmzAH3bTnmkJx8zNHihlzrom9CawK7shZnZ37441xaXv8AbVPKo7RrT5VikJTjJkTgMoH1rdpABJSnMhOMdKq1TKNtnZoLRDlwT3YwBAUqRCZ3xmasq2tw2hKE5JAA8qFuztqG3VbitI9EyfnRdW3DBJWYs023x/Rg0qVKniB9KlWKhAa1ssykh5IkRsr5cFfp6VCMPSdrlVgKE4HEHCKC9ZdCdwoLYEIVO0j8IPL3Zx5SKy5sfyRqw5PicztuVDAnpNcDtrzPrNNTrGlGCvOcD0qL0hrKFezxpNaNHMkO/DYgnBI9TUA5clSiTiomtT9ypwzU3qtoDv3gk+yPEs8E8Opy9aqog5XsmtD6xf5ei3TcpAYuNoh0D+G5OTnFBTskHMY5jI+QsEAgggiQRiCDkQd4oC7YglOjkiAIfbCBwhKpj8tV7qj2h3FiQie9Y3tqPs82z+E8suVdCKpJGCTttnoCs0D2XbBYLTKy60r3VIKvQokGs0SoczXFpXTLNsjbfcS2n+Y4nkkZqPSqd0x2vXbshkIt0/y+Jf8AcrLyAoNurtbqtpxanFnNS1FR9TVqIWdp/tlzTZt/9jo+KUfX0ro7JL1y+evU3LinCtlGKj7MLJGyMgATkKqUmrP7Bv8Ad3HHuAfRwUGtBWiV0zq/srKHUwobxv4KB4GhS/1WUkylZir601YMOsqU+QhKElRcmCgDMzw5VV1i8w7cpHeq7gnxHu4MAmCfdnjjFZft5t+xWbFnhXuB7QmrzrytlIy9pRySOJ+m+rO0NopFu3sI6lW9R4n6bqJk6KZabAbSkIiRG+fxTvnjUQ8qZjAD5UyGPj32Ink5aXRU3bbpaVsW4PshTquqvCn4BXrVYCpjWy/U/evuKMy4UjklPhSPICopKacKNa0Uq3bQ69KzRAOis1mKxFEhmKs3sDV/qDo3G2V8HEn61WVW1/h+2Q/dk5hpuCdwKjtfp6UGRBl2pXI+zJYM7Lq5VGcIxB/ug+VVpaOG3Zc2sFIWWzOeGPlhFW47oMXlwH3Z7tPhaR7wme8VwBOIHCKqrXp/vX7gpASDcOSOPdQgqBHEJyjOtHpW03/BeVWkFnZdrYbhtdq6fG342+bZzRz2T8FcqN78JbtnXDgENqUfypJ/Sq01C0R3d2lScYTtT/UPpRj2o6TDOiH8YLgDSfzkbX/mazN27G9I84OnaUVHMkk9SZpmzTyabVgDdmlWp96MqzQIf//Z"/>
          <p:cNvSpPr/>
          <p:nvPr/>
        </p:nvSpPr>
        <p:spPr>
          <a:xfrm>
            <a:off x="0" y="-817563"/>
            <a:ext cx="809625" cy="121920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2400">
              <a:solidFill>
                <a:schemeClr val="dk1"/>
              </a:solidFill>
              <a:latin typeface="Times New Roman"/>
              <a:ea typeface="Times New Roman"/>
              <a:cs typeface="Times New Roman"/>
              <a:sym typeface="Times New Roman"/>
            </a:endParaRPr>
          </a:p>
        </p:txBody>
      </p:sp>
      <p:sp>
        <p:nvSpPr>
          <p:cNvPr id="180" name="Google Shape;180;p13" descr="data:image/jpeg;base64,/9j/4AAQSkZJRgABAQAAAQABAAD/2wCEAAkGBhQSEBUUEhQVFBQWFBgUFxgXFhoYGBYYFRUcFxgUFxoZHCcfGBwkGh0UHy8gJycpLCwsFx4xNTIqQSYrLCkBCQoKDgwOGg8PGiokHyUpLCwtLywtLSksLCw1LywpLC4sKSwpLCosLCwsLCkpKSwsLCwsMSwsKSwsKiwpLCksLv/AABEIAIAAVQMBIgACEQEDEQH/xAAcAAABBAMBAAAAAAAAAAAAAAAGAAIFBwEDBAj/xAA9EAABAwICBwUFBgQHAAAAAAABAgMRAAQhMQUGEkFRYXEHEyKBkTJSobHRFCNCgsHhM2JykggVJTRDg6L/xAAZAQACAwEAAAAAAAAAAAAAAAABAwACBAX/xAAkEQACAgICAQMFAAAAAAAAAAAAAQIRAyESMUEEIkITFDJRcf/aAAwDAQACEQMRAD8AsKsVmlRKmKVcWmdNNWrRceVspGA3kngkbzVSa19qT74LbALDZmSD94ocCfw9BUJRb13pRpr+I62ictpQE+prlGs9oTAuWZ/rHzyrzr36lmSpR4yT+tPIKvCk/GhYaPTLbgUAUkEHIgyD0Ip1eb7DWC4tj90642RuBOyeqTh8KtDU3tSQ/stXUIdyC8kL6+6r4dKlgoP6xWQazVgDYpVmlUIPpriwAScABJPIY0+oPXTSXc2az73g6BWfnEjzoMJUmumspuXpckpk9yjIJQT7R5nPGg+4WVHAUUaK0R9suZJ8MmTuAGASKsbR2qzCAIaTI3xJrPLKo6NMMLkrKVVbGAoAwd/zrr0aniJw+WNW5pDVFpwQlATjOAjGKHLjs8hUAkDORhHMcKr9deS79O/AKOsIXBWqDGHHDjXCqyj5zyyo2e7PwAQHDtRmf2oSvtGqtlKBExkd1XjkjLoVLFKPYfdl+uK9r7JcKKsPulKOUf8AHOZwxFWdXnW1vTtodR4FIUkj1wx6/OvQ9s7tISr3khXqJpyYlj4pUopUSo+gbtYcP2dtAw2lmfIfvR1Qb2ltBTTOPiLmyPzQKrJ0i8VbIfU7RCWWxGasT9KMrZAKaHEXbdu2nvFpSAN5x8hvruY1otwgq75ABylQx8q5ytuzp6SpEqMJzrmuVcq0s6VQseEyM61aS0m037awnCccKDLI0OHGhjWVAWlQ+O+pG+1ptkiQ4lf9Jmohy8Q8JQoKHy6jdU2tlW1LQJaMtvvo4A+Y5c6vnV1U2rXJAH9uFUu0nuroDiJx5mrm1aVNo0eKZ9Sa345Wc7IqdEnSpUqaKH0G6+2hWUknZCEhxBzG2FYhQ4HwjzoyqH1ptNtnz/f9KXl/EdhrlTK1vrdp5S1uBRXh4BIUBGA5jMzHGh+80Q2HwENqT4duDJwgHOcMD8MhVnP2IUUuBAUpMxBhUHMcCKTtk6sQElPWB8hPxrCpPwb1FeSH1dbOxAQraI8IAnaAzOJAA5zUJrU0pxfdltRWPDECcgdxPGjLRtmGlbUYxs4mTEkkk9d3KoLSDBNwVD2pEYxuiQRywpaSTsdtqgVb1QfQ4oBlKwACFHIzuBw+XHz6LG2WlRU20Uq9lQJ8IxjDjR41o18iSrDnj+tct8S2CCc+Xx41aWST7FKCXQCPWJXdw5E7M4HZwnBPrR/2eXrvfPMKMtoQlSM4TJiBPn6UHaVsAtRUJ7wgJTjhIMyfKasfUXR+wwpw+04R6IED47VPxtykhWRRjjd+WEtKlSrac8fWq6Z2kEb93WttKg1egp07BFi57swfwmCOhrfc6WUshKepO4CuHSbcXDoPvT641F3ukFoUEIbUroPjJrmtU6Okpas6brT4acIU2siJ2o8B6EUN3msPeughsxlIIEczUyt7aSQUO45+AEdc6irmzAH3bTnmkJx8zNHihlzrom9CawK7shZnZ37441xaXv8AbVPKo7RrT5VikJTjJkTgMoH1rdpABJSnMhOMdKq1TKNtnZoLRDlwT3YwBAUqRCZ3xmasq2tw2hKE5JAA8qFuztqG3VbitI9EyfnRdW3DBJWYs023x/Rg0qVKniB9KlWKhAa1ssykh5IkRsr5cFfp6VCMPSdrlVgKE4HEHCKC9ZdCdwoLYEIVO0j8IPL3Zx5SKy5sfyRqw5PicztuVDAnpNcDtrzPrNNTrGlGCvOcD0qL0hrKFezxpNaNHMkO/DYgnBI9TUA5clSiTiomtT9ypwzU3qtoDv3gk+yPEs8E8Opy9aqog5XsmtD6xf5ei3TcpAYuNoh0D+G5OTnFBTskHMY5jI+QsEAgggiQRiCDkQd4oC7YglOjkiAIfbCBwhKpj8tV7qj2h3FiQie9Y3tqPs82z+E8suVdCKpJGCTttnoCs0D2XbBYLTKy60r3VIKvQokGs0SoczXFpXTLNsjbfcS2n+Y4nkkZqPSqd0x2vXbshkIt0/y+Jf8AcrLyAoNurtbqtpxanFnNS1FR9TVqIWdp/tlzTZt/9jo+KUfX0ro7JL1y+evU3LinCtlGKj7MLJGyMgATkKqUmrP7Bv8Ad3HHuAfRwUGtBWiV0zq/srKHUwobxv4KB4GhS/1WUkylZir601YMOsqU+QhKElRcmCgDMzw5VV1i8w7cpHeq7gnxHu4MAmCfdnjjFZft5t+xWbFnhXuB7QmrzrytlIy9pRySOJ+m+rO0NopFu3sI6lW9R4n6bqJk6KZabAbSkIiRG+fxTvnjUQ8qZjAD5UyGPj32Ink5aXRU3bbpaVsW4PshTquqvCn4BXrVYCpjWy/U/evuKMy4UjklPhSPICopKacKNa0Uq3bQ69KzRAOis1mKxFEhmKs3sDV/qDo3G2V8HEn61WVW1/h+2Q/dk5hpuCdwKjtfp6UGRBl2pXI+zJYM7Lq5VGcIxB/ug+VVpaOG3Zc2sFIWWzOeGPlhFW47oMXlwH3Z7tPhaR7wme8VwBOIHCKqrXp/vX7gpASDcOSOPdQgqBHEJyjOtHpW03/BeVWkFnZdrYbhtdq6fG342+bZzRz2T8FcqN78JbtnXDgENqUfypJ/Sq01C0R3d2lScYTtT/UPpRj2o6TDOiH8YLgDSfzkbX/mazN27G9I84OnaUVHMkk9SZpmzTyabVgDdmlWp96MqzQIf//Z"/>
          <p:cNvSpPr/>
          <p:nvPr/>
        </p:nvSpPr>
        <p:spPr>
          <a:xfrm>
            <a:off x="0" y="-817563"/>
            <a:ext cx="809625" cy="121920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2400">
              <a:solidFill>
                <a:schemeClr val="dk1"/>
              </a:solidFill>
              <a:latin typeface="Times New Roman"/>
              <a:ea typeface="Times New Roman"/>
              <a:cs typeface="Times New Roman"/>
              <a:sym typeface="Times New Roman"/>
            </a:endParaRPr>
          </a:p>
        </p:txBody>
      </p:sp>
      <p:graphicFrame>
        <p:nvGraphicFramePr>
          <p:cNvPr id="181" name="Google Shape;181;p13"/>
          <p:cNvGraphicFramePr/>
          <p:nvPr/>
        </p:nvGraphicFramePr>
        <p:xfrm>
          <a:off x="240467" y="1565275"/>
          <a:ext cx="3000000" cy="3000000"/>
        </p:xfrm>
        <a:graphic>
          <a:graphicData uri="http://schemas.openxmlformats.org/drawingml/2006/table">
            <a:tbl>
              <a:tblPr firstRow="1" bandRow="1">
                <a:noFill/>
                <a:tableStyleId>{5D555E31-6FD3-48D0-8BCA-7D91E0519B83}</a:tableStyleId>
              </a:tblPr>
              <a:tblGrid>
                <a:gridCol w="4426075">
                  <a:extLst>
                    <a:ext uri="{9D8B030D-6E8A-4147-A177-3AD203B41FA5}">
                      <a16:colId xmlns:a16="http://schemas.microsoft.com/office/drawing/2014/main" val="20000"/>
                    </a:ext>
                  </a:extLst>
                </a:gridCol>
                <a:gridCol w="4426075">
                  <a:extLst>
                    <a:ext uri="{9D8B030D-6E8A-4147-A177-3AD203B41FA5}">
                      <a16:colId xmlns:a16="http://schemas.microsoft.com/office/drawing/2014/main" val="20001"/>
                    </a:ext>
                  </a:extLst>
                </a:gridCol>
              </a:tblGrid>
              <a:tr h="370850">
                <a:tc>
                  <a:txBody>
                    <a:bodyPr/>
                    <a:lstStyle/>
                    <a:p>
                      <a:pPr marL="0" marR="0" lvl="0" indent="0" algn="l" rtl="0">
                        <a:spcBef>
                          <a:spcPts val="0"/>
                        </a:spcBef>
                        <a:spcAft>
                          <a:spcPts val="0"/>
                        </a:spcAft>
                        <a:buClr>
                          <a:srgbClr val="000000"/>
                        </a:buClr>
                        <a:buSzPts val="1800"/>
                        <a:buFont typeface="Arial"/>
                        <a:buNone/>
                      </a:pPr>
                      <a:r>
                        <a:rPr lang="en-US" sz="1800" b="1" i="0" u="none" strike="noStrike">
                          <a:solidFill>
                            <a:srgbClr val="000000"/>
                          </a:solidFill>
                          <a:latin typeface="Arial"/>
                          <a:ea typeface="Arial"/>
                          <a:cs typeface="Arial"/>
                          <a:sym typeface="Arial"/>
                        </a:rPr>
                        <a:t>Mittwoch, 13. Januar 2027 </a:t>
                      </a:r>
                      <a:endParaRPr sz="1800"/>
                    </a:p>
                  </a:txBody>
                  <a:tcPr marL="91450" marR="91450" marT="45725" marB="45725" anchor="ctr"/>
                </a:tc>
                <a:tc>
                  <a:txBody>
                    <a:bodyPr/>
                    <a:lstStyle/>
                    <a:p>
                      <a:pPr marL="0" marR="0" lvl="0" indent="0" algn="l" rtl="0">
                        <a:spcBef>
                          <a:spcPts val="0"/>
                        </a:spcBef>
                        <a:spcAft>
                          <a:spcPts val="0"/>
                        </a:spcAft>
                        <a:buClr>
                          <a:schemeClr val="dk1"/>
                        </a:buClr>
                        <a:buSzPts val="1800"/>
                        <a:buFont typeface="Arial"/>
                        <a:buNone/>
                      </a:pPr>
                      <a:r>
                        <a:rPr lang="en-US" sz="1800" b="1" i="0" u="none" strike="noStrike">
                          <a:solidFill>
                            <a:schemeClr val="dk1"/>
                          </a:solidFill>
                          <a:latin typeface="Arial"/>
                          <a:ea typeface="Arial"/>
                          <a:cs typeface="Arial"/>
                          <a:sym typeface="Arial"/>
                        </a:rPr>
                        <a:t>Wednesday, 13 January 2027</a:t>
                      </a:r>
                      <a:endParaRPr sz="1800"/>
                    </a:p>
                  </a:txBody>
                  <a:tcPr marL="91450" marR="91450" marT="45725" marB="45725" anchor="ctr"/>
                </a:tc>
                <a:extLst>
                  <a:ext uri="{0D108BD9-81ED-4DB2-BD59-A6C34878D82A}">
                    <a16:rowId xmlns:a16="http://schemas.microsoft.com/office/drawing/2014/main" val="10000"/>
                  </a:ext>
                </a:extLst>
              </a:tr>
              <a:tr h="370850">
                <a:tc>
                  <a:txBody>
                    <a:bodyPr/>
                    <a:lstStyle/>
                    <a:p>
                      <a:pPr marL="628650" marR="0" lvl="0" indent="-342900" algn="l" rtl="0">
                        <a:spcBef>
                          <a:spcPts val="0"/>
                        </a:spcBef>
                        <a:spcAft>
                          <a:spcPts val="0"/>
                        </a:spcAft>
                        <a:buClr>
                          <a:srgbClr val="000000"/>
                        </a:buClr>
                        <a:buSzPts val="1800"/>
                        <a:buFont typeface="Arial"/>
                        <a:buChar char="•"/>
                      </a:pPr>
                      <a:r>
                        <a:rPr lang="en-US" sz="1800" b="0" i="0" u="none" strike="noStrike">
                          <a:solidFill>
                            <a:srgbClr val="000000"/>
                          </a:solidFill>
                          <a:latin typeface="Arial"/>
                          <a:ea typeface="Arial"/>
                          <a:cs typeface="Arial"/>
                          <a:sym typeface="Arial"/>
                        </a:rPr>
                        <a:t>8.30 – 11.00 Uhr: </a:t>
                      </a:r>
                      <a:r>
                        <a:rPr lang="en-US" sz="1800" b="1" i="0" u="none" strike="noStrike">
                          <a:solidFill>
                            <a:srgbClr val="000000"/>
                          </a:solidFill>
                          <a:latin typeface="Arial"/>
                          <a:ea typeface="Arial"/>
                          <a:cs typeface="Arial"/>
                          <a:sym typeface="Arial"/>
                        </a:rPr>
                        <a:t>Training </a:t>
                      </a:r>
                      <a:r>
                        <a:rPr lang="en-US" sz="1800" b="0" i="0" u="none" strike="noStrike">
                          <a:solidFill>
                            <a:srgbClr val="000000"/>
                          </a:solidFill>
                          <a:latin typeface="Arial"/>
                          <a:ea typeface="Arial"/>
                          <a:cs typeface="Arial"/>
                          <a:sym typeface="Arial"/>
                        </a:rPr>
                        <a:t>Langlaufen mit Schiessen</a:t>
                      </a:r>
                      <a:endParaRPr sz="1800" b="0" i="0" u="none" strike="noStrike">
                        <a:solidFill>
                          <a:srgbClr val="000000"/>
                        </a:solidFill>
                        <a:latin typeface="Arial"/>
                        <a:ea typeface="Arial"/>
                        <a:cs typeface="Arial"/>
                        <a:sym typeface="Arial"/>
                      </a:endParaRPr>
                    </a:p>
                    <a:p>
                      <a:pPr marL="628650" marR="0" lvl="0" indent="-342900" algn="l" rtl="0">
                        <a:spcBef>
                          <a:spcPts val="1200"/>
                        </a:spcBef>
                        <a:spcAft>
                          <a:spcPts val="0"/>
                        </a:spcAft>
                        <a:buClr>
                          <a:srgbClr val="000000"/>
                        </a:buClr>
                        <a:buSzPts val="1800"/>
                        <a:buFont typeface="Arial"/>
                        <a:buChar char="•"/>
                      </a:pPr>
                      <a:r>
                        <a:rPr lang="en-US" sz="1800" b="0" i="0" u="none" strike="noStrike">
                          <a:solidFill>
                            <a:srgbClr val="000000"/>
                          </a:solidFill>
                          <a:latin typeface="Arial"/>
                          <a:ea typeface="Arial"/>
                          <a:cs typeface="Arial"/>
                          <a:sym typeface="Arial"/>
                        </a:rPr>
                        <a:t>Rennbüro geöffnet 08.00 – 16.00 Uhr </a:t>
                      </a:r>
                      <a:endParaRPr/>
                    </a:p>
                    <a:p>
                      <a:pPr marL="628650" marR="0" lvl="0" indent="-342900" algn="l" rtl="0">
                        <a:spcBef>
                          <a:spcPts val="1200"/>
                        </a:spcBef>
                        <a:spcAft>
                          <a:spcPts val="0"/>
                        </a:spcAft>
                        <a:buClr>
                          <a:srgbClr val="000000"/>
                        </a:buClr>
                        <a:buSzPts val="1800"/>
                        <a:buFont typeface="Arial"/>
                        <a:buChar char="•"/>
                      </a:pPr>
                      <a:r>
                        <a:rPr lang="en-US" sz="1800" b="0" i="0" u="none" strike="noStrike">
                          <a:solidFill>
                            <a:srgbClr val="000000"/>
                          </a:solidFill>
                          <a:latin typeface="Arial"/>
                          <a:ea typeface="Arial"/>
                          <a:cs typeface="Arial"/>
                          <a:sym typeface="Arial"/>
                        </a:rPr>
                        <a:t>10.30 Uhr: </a:t>
                      </a:r>
                      <a:r>
                        <a:rPr lang="en-US" sz="1800" b="1" i="0" u="none" strike="noStrike">
                          <a:solidFill>
                            <a:srgbClr val="000000"/>
                          </a:solidFill>
                          <a:latin typeface="Arial"/>
                          <a:ea typeface="Arial"/>
                          <a:cs typeface="Arial"/>
                          <a:sym typeface="Arial"/>
                        </a:rPr>
                        <a:t>Mannschaftsführer:innensitzung </a:t>
                      </a:r>
                      <a:r>
                        <a:rPr lang="en-US" sz="1800" b="0" i="0" u="none" strike="noStrike">
                          <a:solidFill>
                            <a:srgbClr val="000000"/>
                          </a:solidFill>
                          <a:latin typeface="Arial"/>
                          <a:ea typeface="Arial"/>
                          <a:cs typeface="Arial"/>
                          <a:sym typeface="Arial"/>
                        </a:rPr>
                        <a:t>im «Quadrin» </a:t>
                      </a:r>
                      <a:endParaRPr sz="1800"/>
                    </a:p>
                    <a:p>
                      <a:pPr marL="628650" marR="0" lvl="0" indent="-342900" algn="l" rtl="0">
                        <a:spcBef>
                          <a:spcPts val="1200"/>
                        </a:spcBef>
                        <a:spcAft>
                          <a:spcPts val="0"/>
                        </a:spcAft>
                        <a:buClr>
                          <a:srgbClr val="000000"/>
                        </a:buClr>
                        <a:buSzPts val="1800"/>
                        <a:buFont typeface="Arial"/>
                        <a:buChar char="•"/>
                      </a:pPr>
                      <a:r>
                        <a:rPr lang="en-US" sz="1800" b="0" i="0" u="none" strike="noStrike">
                          <a:solidFill>
                            <a:srgbClr val="000000"/>
                          </a:solidFill>
                          <a:latin typeface="Arial"/>
                          <a:ea typeface="Arial"/>
                          <a:cs typeface="Arial"/>
                          <a:sym typeface="Arial"/>
                        </a:rPr>
                        <a:t>Ab 12.30 Uhr: </a:t>
                      </a:r>
                      <a:r>
                        <a:rPr lang="en-US" sz="1800" b="1" i="0" u="none" strike="noStrike">
                          <a:solidFill>
                            <a:srgbClr val="000000"/>
                          </a:solidFill>
                          <a:latin typeface="Arial"/>
                          <a:ea typeface="Arial"/>
                          <a:cs typeface="Arial"/>
                          <a:sym typeface="Arial"/>
                        </a:rPr>
                        <a:t>Wettkämpfe Einzel Freie Technik </a:t>
                      </a:r>
                      <a:endParaRPr sz="1800"/>
                    </a:p>
                    <a:p>
                      <a:pPr marL="628650" marR="0" lvl="0" indent="-342900" algn="l" rtl="0">
                        <a:spcBef>
                          <a:spcPts val="1200"/>
                        </a:spcBef>
                        <a:spcAft>
                          <a:spcPts val="0"/>
                        </a:spcAft>
                        <a:buClr>
                          <a:srgbClr val="000000"/>
                        </a:buClr>
                        <a:buSzPts val="1800"/>
                        <a:buFont typeface="Arial"/>
                        <a:buChar char="•"/>
                      </a:pPr>
                      <a:r>
                        <a:rPr lang="en-US" sz="1800" b="0" i="0" u="none" strike="noStrike">
                          <a:solidFill>
                            <a:srgbClr val="000000"/>
                          </a:solidFill>
                          <a:latin typeface="Arial"/>
                          <a:ea typeface="Arial"/>
                          <a:cs typeface="Arial"/>
                          <a:sym typeface="Arial"/>
                        </a:rPr>
                        <a:t>Abend: Forstabend mit fachlichen Vorträgen </a:t>
                      </a:r>
                      <a:endParaRPr sz="1800"/>
                    </a:p>
                  </a:txBody>
                  <a:tcPr marL="91450" marR="91450" marT="45725" marB="45725">
                    <a:solidFill>
                      <a:srgbClr val="92D050"/>
                    </a:solidFill>
                  </a:tcPr>
                </a:tc>
                <a:tc>
                  <a:txBody>
                    <a:bodyPr/>
                    <a:lstStyle/>
                    <a:p>
                      <a:pPr marL="628650" marR="0" lvl="0" indent="-342900" algn="l" rtl="0">
                        <a:spcBef>
                          <a:spcPts val="0"/>
                        </a:spcBef>
                        <a:spcAft>
                          <a:spcPts val="0"/>
                        </a:spcAft>
                        <a:buClr>
                          <a:schemeClr val="dk1"/>
                        </a:buClr>
                        <a:buSzPts val="1800"/>
                        <a:buFont typeface="Arial"/>
                        <a:buChar char="•"/>
                      </a:pPr>
                      <a:r>
                        <a:rPr lang="en-US" sz="1800">
                          <a:solidFill>
                            <a:schemeClr val="dk1"/>
                          </a:solidFill>
                          <a:latin typeface="Arial"/>
                          <a:ea typeface="Arial"/>
                          <a:cs typeface="Arial"/>
                          <a:sym typeface="Arial"/>
                        </a:rPr>
                        <a:t>8.30 – 11.00 : Cross-country skiing </a:t>
                      </a:r>
                      <a:r>
                        <a:rPr lang="en-US" sz="1800" b="1">
                          <a:solidFill>
                            <a:schemeClr val="dk1"/>
                          </a:solidFill>
                          <a:latin typeface="Arial"/>
                          <a:ea typeface="Arial"/>
                          <a:cs typeface="Arial"/>
                          <a:sym typeface="Arial"/>
                        </a:rPr>
                        <a:t>training</a:t>
                      </a:r>
                      <a:r>
                        <a:rPr lang="en-US" sz="1800">
                          <a:solidFill>
                            <a:schemeClr val="dk1"/>
                          </a:solidFill>
                          <a:latin typeface="Arial"/>
                          <a:ea typeface="Arial"/>
                          <a:cs typeface="Arial"/>
                          <a:sym typeface="Arial"/>
                        </a:rPr>
                        <a:t> with shooting</a:t>
                      </a:r>
                      <a:endParaRPr/>
                    </a:p>
                    <a:p>
                      <a:pPr marL="628650" marR="0" lvl="0" indent="-342900" algn="l" rtl="0">
                        <a:spcBef>
                          <a:spcPts val="1200"/>
                        </a:spcBef>
                        <a:spcAft>
                          <a:spcPts val="0"/>
                        </a:spcAft>
                        <a:buClr>
                          <a:schemeClr val="dk1"/>
                        </a:buClr>
                        <a:buSzPts val="1800"/>
                        <a:buFont typeface="Arial"/>
                        <a:buChar char="•"/>
                      </a:pPr>
                      <a:r>
                        <a:rPr lang="en-US" sz="1800">
                          <a:solidFill>
                            <a:schemeClr val="dk1"/>
                          </a:solidFill>
                          <a:latin typeface="Arial"/>
                          <a:ea typeface="Arial"/>
                          <a:cs typeface="Arial"/>
                          <a:sym typeface="Arial"/>
                        </a:rPr>
                        <a:t>Race office open 08.00 – 16.00</a:t>
                      </a:r>
                      <a:endParaRPr/>
                    </a:p>
                    <a:p>
                      <a:pPr marL="628650" marR="0" lvl="0" indent="-342900" algn="l" rtl="0">
                        <a:spcBef>
                          <a:spcPts val="1200"/>
                        </a:spcBef>
                        <a:spcAft>
                          <a:spcPts val="0"/>
                        </a:spcAft>
                        <a:buClr>
                          <a:schemeClr val="dk1"/>
                        </a:buClr>
                        <a:buSzPts val="1800"/>
                        <a:buFont typeface="Arial"/>
                        <a:buChar char="•"/>
                      </a:pPr>
                      <a:r>
                        <a:rPr lang="en-US" sz="1800">
                          <a:solidFill>
                            <a:schemeClr val="dk1"/>
                          </a:solidFill>
                          <a:latin typeface="Arial"/>
                          <a:ea typeface="Arial"/>
                          <a:cs typeface="Arial"/>
                          <a:sym typeface="Arial"/>
                        </a:rPr>
                        <a:t>10.30: </a:t>
                      </a:r>
                      <a:r>
                        <a:rPr lang="en-US" sz="1800" b="1">
                          <a:solidFill>
                            <a:schemeClr val="dk1"/>
                          </a:solidFill>
                          <a:latin typeface="Arial"/>
                          <a:ea typeface="Arial"/>
                          <a:cs typeface="Arial"/>
                          <a:sym typeface="Arial"/>
                        </a:rPr>
                        <a:t>Team captains’ meeting </a:t>
                      </a:r>
                      <a:r>
                        <a:rPr lang="en-US" sz="1800">
                          <a:solidFill>
                            <a:schemeClr val="dk1"/>
                          </a:solidFill>
                          <a:latin typeface="Arial"/>
                          <a:ea typeface="Arial"/>
                          <a:cs typeface="Arial"/>
                          <a:sym typeface="Arial"/>
                        </a:rPr>
                        <a:t>at ‘Quadrin’ </a:t>
                      </a:r>
                      <a:endParaRPr sz="1800"/>
                    </a:p>
                    <a:p>
                      <a:pPr marL="628650" marR="0" lvl="0" indent="-342900" algn="l" rtl="0">
                        <a:spcBef>
                          <a:spcPts val="1200"/>
                        </a:spcBef>
                        <a:spcAft>
                          <a:spcPts val="0"/>
                        </a:spcAft>
                        <a:buClr>
                          <a:schemeClr val="dk1"/>
                        </a:buClr>
                        <a:buSzPts val="1800"/>
                        <a:buFont typeface="Arial"/>
                        <a:buChar char="•"/>
                      </a:pPr>
                      <a:r>
                        <a:rPr lang="en-US" sz="1800">
                          <a:solidFill>
                            <a:schemeClr val="dk1"/>
                          </a:solidFill>
                          <a:latin typeface="Arial"/>
                          <a:ea typeface="Arial"/>
                          <a:cs typeface="Arial"/>
                          <a:sym typeface="Arial"/>
                        </a:rPr>
                        <a:t>From 12.30: </a:t>
                      </a:r>
                      <a:r>
                        <a:rPr lang="en-US" sz="1800" b="1">
                          <a:solidFill>
                            <a:schemeClr val="dk1"/>
                          </a:solidFill>
                          <a:latin typeface="Arial"/>
                          <a:ea typeface="Arial"/>
                          <a:cs typeface="Arial"/>
                          <a:sym typeface="Arial"/>
                        </a:rPr>
                        <a:t>Individual free-technique </a:t>
                      </a:r>
                      <a:r>
                        <a:rPr lang="en-US" sz="1800">
                          <a:solidFill>
                            <a:schemeClr val="dk1"/>
                          </a:solidFill>
                          <a:latin typeface="Arial"/>
                          <a:ea typeface="Arial"/>
                          <a:cs typeface="Arial"/>
                          <a:sym typeface="Arial"/>
                        </a:rPr>
                        <a:t>competitions </a:t>
                      </a:r>
                      <a:endParaRPr sz="1800"/>
                    </a:p>
                    <a:p>
                      <a:pPr marL="628650" marR="0" lvl="0" indent="-342900" algn="l" rtl="0">
                        <a:spcBef>
                          <a:spcPts val="1200"/>
                        </a:spcBef>
                        <a:spcAft>
                          <a:spcPts val="0"/>
                        </a:spcAft>
                        <a:buClr>
                          <a:schemeClr val="dk1"/>
                        </a:buClr>
                        <a:buSzPts val="1800"/>
                        <a:buFont typeface="Arial"/>
                        <a:buChar char="•"/>
                      </a:pPr>
                      <a:r>
                        <a:rPr lang="en-US" sz="1800">
                          <a:solidFill>
                            <a:schemeClr val="dk1"/>
                          </a:solidFill>
                          <a:latin typeface="Arial"/>
                          <a:ea typeface="Arial"/>
                          <a:cs typeface="Arial"/>
                          <a:sym typeface="Arial"/>
                        </a:rPr>
                        <a:t>Evening: Forestry evening with specialist talks</a:t>
                      </a:r>
                      <a:endParaRPr sz="1800"/>
                    </a:p>
                  </a:txBody>
                  <a:tcPr marL="91450" marR="91450" marT="45725" marB="45725">
                    <a:solidFill>
                      <a:srgbClr val="92D050"/>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p14"/>
          <p:cNvSpPr txBox="1"/>
          <p:nvPr/>
        </p:nvSpPr>
        <p:spPr>
          <a:xfrm>
            <a:off x="240467" y="404664"/>
            <a:ext cx="8853181" cy="72008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000" b="1">
                <a:solidFill>
                  <a:schemeClr val="dk1"/>
                </a:solidFill>
                <a:latin typeface="Arial"/>
                <a:ea typeface="Arial"/>
                <a:cs typeface="Arial"/>
                <a:sym typeface="Arial"/>
              </a:rPr>
              <a:t>Wochenprogramm</a:t>
            </a:r>
            <a:endParaRPr/>
          </a:p>
          <a:p>
            <a:pPr marL="0" marR="0" lvl="0" indent="0" algn="l" rtl="0">
              <a:spcBef>
                <a:spcPts val="400"/>
              </a:spcBef>
              <a:spcAft>
                <a:spcPts val="0"/>
              </a:spcAft>
              <a:buNone/>
            </a:pPr>
            <a:r>
              <a:rPr lang="en-US" sz="2000" b="1">
                <a:solidFill>
                  <a:srgbClr val="C00000"/>
                </a:solidFill>
                <a:latin typeface="Arial"/>
                <a:ea typeface="Arial"/>
                <a:cs typeface="Arial"/>
                <a:sym typeface="Arial"/>
              </a:rPr>
              <a:t>Weekly programme</a:t>
            </a:r>
            <a:endParaRPr sz="2000" b="1" i="0" strike="noStrike" cap="none">
              <a:solidFill>
                <a:srgbClr val="C00000"/>
              </a:solidFill>
              <a:latin typeface="Arial"/>
              <a:ea typeface="Arial"/>
              <a:cs typeface="Arial"/>
              <a:sym typeface="Arial"/>
            </a:endParaRPr>
          </a:p>
        </p:txBody>
      </p:sp>
      <p:sp>
        <p:nvSpPr>
          <p:cNvPr id="187" name="Google Shape;187;p14" descr="data:image/jpeg;base64,/9j/4AAQSkZJRgABAQAAAQABAAD/2wCEAAkGBhQSEBUUEhQVFBQWFBgUFxgXFhoYGBYYFRUcFxgUFxoZHCcfGBwkGh0UHy8gJycpLCwsFx4xNTIqQSYrLCkBCQoKDgwOGg8PGiokHyUpLCwtLywtLSksLCw1LywpLC4sKSwpLCosLCwsLCkpKSwsLCwsMSwsKSwsKiwpLCksLv/AABEIAIAAVQMBIgACEQEDEQH/xAAcAAABBAMBAAAAAAAAAAAAAAAGAAIFBwEDBAj/xAA9EAABAwICBwUFBgQHAAAAAAABAgMRAAQhMQUGEkFRYXEHEyKBkTJSobHRFCNCgsHhM2JykggVJTRDg6L/xAAZAQACAwEAAAAAAAAAAAAAAAABAwACBAX/xAAkEQACAgICAQMFAAAAAAAAAAAAAQIRAyESMUEEIkITFDJRcf/aAAwDAQACEQMRAD8AsKsVmlRKmKVcWmdNNWrRceVspGA3kngkbzVSa19qT74LbALDZmSD94ocCfw9BUJRb13pRpr+I62ictpQE+prlGs9oTAuWZ/rHzyrzr36lmSpR4yT+tPIKvCk/GhYaPTLbgUAUkEHIgyD0Ip1eb7DWC4tj90642RuBOyeqTh8KtDU3tSQ/stXUIdyC8kL6+6r4dKlgoP6xWQazVgDYpVmlUIPpriwAScABJPIY0+oPXTSXc2az73g6BWfnEjzoMJUmumspuXpckpk9yjIJQT7R5nPGg+4WVHAUUaK0R9suZJ8MmTuAGASKsbR2qzCAIaTI3xJrPLKo6NMMLkrKVVbGAoAwd/zrr0aniJw+WNW5pDVFpwQlATjOAjGKHLjs8hUAkDORhHMcKr9deS79O/AKOsIXBWqDGHHDjXCqyj5zyyo2e7PwAQHDtRmf2oSvtGqtlKBExkd1XjkjLoVLFKPYfdl+uK9r7JcKKsPulKOUf8AHOZwxFWdXnW1vTtodR4FIUkj1wx6/OvQ9s7tISr3khXqJpyYlj4pUopUSo+gbtYcP2dtAw2lmfIfvR1Qb2ltBTTOPiLmyPzQKrJ0i8VbIfU7RCWWxGasT9KMrZAKaHEXbdu2nvFpSAN5x8hvruY1otwgq75ABylQx8q5ytuzp6SpEqMJzrmuVcq0s6VQseEyM61aS0m037awnCccKDLI0OHGhjWVAWlQ+O+pG+1ptkiQ4lf9Jmohy8Q8JQoKHy6jdU2tlW1LQJaMtvvo4A+Y5c6vnV1U2rXJAH9uFUu0nuroDiJx5mrm1aVNo0eKZ9Sa345Wc7IqdEnSpUqaKH0G6+2hWUknZCEhxBzG2FYhQ4HwjzoyqH1ptNtnz/f9KXl/EdhrlTK1vrdp5S1uBRXh4BIUBGA5jMzHGh+80Q2HwENqT4duDJwgHOcMD8MhVnP2IUUuBAUpMxBhUHMcCKTtk6sQElPWB8hPxrCpPwb1FeSH1dbOxAQraI8IAnaAzOJAA5zUJrU0pxfdltRWPDECcgdxPGjLRtmGlbUYxs4mTEkkk9d3KoLSDBNwVD2pEYxuiQRywpaSTsdtqgVb1QfQ4oBlKwACFHIzuBw+XHz6LG2WlRU20Uq9lQJ8IxjDjR41o18iSrDnj+tct8S2CCc+Xx41aWST7FKCXQCPWJXdw5E7M4HZwnBPrR/2eXrvfPMKMtoQlSM4TJiBPn6UHaVsAtRUJ7wgJTjhIMyfKasfUXR+wwpw+04R6IED47VPxtykhWRRjjd+WEtKlSrac8fWq6Z2kEb93WttKg1egp07BFi57swfwmCOhrfc6WUshKepO4CuHSbcXDoPvT641F3ukFoUEIbUroPjJrmtU6Okpas6brT4acIU2siJ2o8B6EUN3msPeughsxlIIEczUyt7aSQUO45+AEdc6irmzAH3bTnmkJx8zNHihlzrom9CawK7shZnZ37441xaXv8AbVPKo7RrT5VikJTjJkTgMoH1rdpABJSnMhOMdKq1TKNtnZoLRDlwT3YwBAUqRCZ3xmasq2tw2hKE5JAA8qFuztqG3VbitI9EyfnRdW3DBJWYs023x/Rg0qVKniB9KlWKhAa1ssykh5IkRsr5cFfp6VCMPSdrlVgKE4HEHCKC9ZdCdwoLYEIVO0j8IPL3Zx5SKy5sfyRqw5PicztuVDAnpNcDtrzPrNNTrGlGCvOcD0qL0hrKFezxpNaNHMkO/DYgnBI9TUA5clSiTiomtT9ypwzU3qtoDv3gk+yPEs8E8Opy9aqog5XsmtD6xf5ei3TcpAYuNoh0D+G5OTnFBTskHMY5jI+QsEAgggiQRiCDkQd4oC7YglOjkiAIfbCBwhKpj8tV7qj2h3FiQie9Y3tqPs82z+E8suVdCKpJGCTttnoCs0D2XbBYLTKy60r3VIKvQokGs0SoczXFpXTLNsjbfcS2n+Y4nkkZqPSqd0x2vXbshkIt0/y+Jf8AcrLyAoNurtbqtpxanFnNS1FR9TVqIWdp/tlzTZt/9jo+KUfX0ro7JL1y+evU3LinCtlGKj7MLJGyMgATkKqUmrP7Bv8Ad3HHuAfRwUGtBWiV0zq/srKHUwobxv4KB4GhS/1WUkylZir601YMOsqU+QhKElRcmCgDMzw5VV1i8w7cpHeq7gnxHu4MAmCfdnjjFZft5t+xWbFnhXuB7QmrzrytlIy9pRySOJ+m+rO0NopFu3sI6lW9R4n6bqJk6KZabAbSkIiRG+fxTvnjUQ8qZjAD5UyGPj32Ink5aXRU3bbpaVsW4PshTquqvCn4BXrVYCpjWy/U/evuKMy4UjklPhSPICopKacKNa0Uq3bQ69KzRAOis1mKxFEhmKs3sDV/qDo3G2V8HEn61WVW1/h+2Q/dk5hpuCdwKjtfp6UGRBl2pXI+zJYM7Lq5VGcIxB/ug+VVpaOG3Zc2sFIWWzOeGPlhFW47oMXlwH3Z7tPhaR7wme8VwBOIHCKqrXp/vX7gpASDcOSOPdQgqBHEJyjOtHpW03/BeVWkFnZdrYbhtdq6fG342+bZzRz2T8FcqN78JbtnXDgENqUfypJ/Sq01C0R3d2lScYTtT/UPpRj2o6TDOiH8YLgDSfzkbX/mazN27G9I84OnaUVHMkk9SZpmzTyabVgDdmlWp96MqzQIf//Z"/>
          <p:cNvSpPr/>
          <p:nvPr/>
        </p:nvSpPr>
        <p:spPr>
          <a:xfrm>
            <a:off x="0" y="-817563"/>
            <a:ext cx="809625" cy="121920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2400">
              <a:solidFill>
                <a:schemeClr val="dk1"/>
              </a:solidFill>
              <a:latin typeface="Times New Roman"/>
              <a:ea typeface="Times New Roman"/>
              <a:cs typeface="Times New Roman"/>
              <a:sym typeface="Times New Roman"/>
            </a:endParaRPr>
          </a:p>
        </p:txBody>
      </p:sp>
      <p:sp>
        <p:nvSpPr>
          <p:cNvPr id="188" name="Google Shape;188;p14" descr="data:image/jpeg;base64,/9j/4AAQSkZJRgABAQAAAQABAAD/2wCEAAkGBhQSEBUUEhQVFBQWFBgUFxgXFhoYGBYYFRUcFxgUFxoZHCcfGBwkGh0UHy8gJycpLCwsFx4xNTIqQSYrLCkBCQoKDgwOGg8PGiokHyUpLCwtLywtLSksLCw1LywpLC4sKSwpLCosLCwsLCkpKSwsLCwsMSwsKSwsKiwpLCksLv/AABEIAIAAVQMBIgACEQEDEQH/xAAcAAABBAMBAAAAAAAAAAAAAAAGAAIFBwEDBAj/xAA9EAABAwICBwUFBgQHAAAAAAABAgMRAAQhMQUGEkFRYXEHEyKBkTJSobHRFCNCgsHhM2JykggVJTRDg6L/xAAZAQACAwEAAAAAAAAAAAAAAAABAwACBAX/xAAkEQACAgICAQMFAAAAAAAAAAAAAQIRAyESMUEEIkITFDJRcf/aAAwDAQACEQMRAD8AsKsVmlRKmKVcWmdNNWrRceVspGA3kngkbzVSa19qT74LbALDZmSD94ocCfw9BUJRb13pRpr+I62ictpQE+prlGs9oTAuWZ/rHzyrzr36lmSpR4yT+tPIKvCk/GhYaPTLbgUAUkEHIgyD0Ip1eb7DWC4tj90642RuBOyeqTh8KtDU3tSQ/stXUIdyC8kL6+6r4dKlgoP6xWQazVgDYpVmlUIPpriwAScABJPIY0+oPXTSXc2az73g6BWfnEjzoMJUmumspuXpckpk9yjIJQT7R5nPGg+4WVHAUUaK0R9suZJ8MmTuAGASKsbR2qzCAIaTI3xJrPLKo6NMMLkrKVVbGAoAwd/zrr0aniJw+WNW5pDVFpwQlATjOAjGKHLjs8hUAkDORhHMcKr9deS79O/AKOsIXBWqDGHHDjXCqyj5zyyo2e7PwAQHDtRmf2oSvtGqtlKBExkd1XjkjLoVLFKPYfdl+uK9r7JcKKsPulKOUf8AHOZwxFWdXnW1vTtodR4FIUkj1wx6/OvQ9s7tISr3khXqJpyYlj4pUopUSo+gbtYcP2dtAw2lmfIfvR1Qb2ltBTTOPiLmyPzQKrJ0i8VbIfU7RCWWxGasT9KMrZAKaHEXbdu2nvFpSAN5x8hvruY1otwgq75ABylQx8q5ytuzp6SpEqMJzrmuVcq0s6VQseEyM61aS0m037awnCccKDLI0OHGhjWVAWlQ+O+pG+1ptkiQ4lf9Jmohy8Q8JQoKHy6jdU2tlW1LQJaMtvvo4A+Y5c6vnV1U2rXJAH9uFUu0nuroDiJx5mrm1aVNo0eKZ9Sa345Wc7IqdEnSpUqaKH0G6+2hWUknZCEhxBzG2FYhQ4HwjzoyqH1ptNtnz/f9KXl/EdhrlTK1vrdp5S1uBRXh4BIUBGA5jMzHGh+80Q2HwENqT4duDJwgHOcMD8MhVnP2IUUuBAUpMxBhUHMcCKTtk6sQElPWB8hPxrCpPwb1FeSH1dbOxAQraI8IAnaAzOJAA5zUJrU0pxfdltRWPDECcgdxPGjLRtmGlbUYxs4mTEkkk9d3KoLSDBNwVD2pEYxuiQRywpaSTsdtqgVb1QfQ4oBlKwACFHIzuBw+XHz6LG2WlRU20Uq9lQJ8IxjDjR41o18iSrDnj+tct8S2CCc+Xx41aWST7FKCXQCPWJXdw5E7M4HZwnBPrR/2eXrvfPMKMtoQlSM4TJiBPn6UHaVsAtRUJ7wgJTjhIMyfKasfUXR+wwpw+04R6IED47VPxtykhWRRjjd+WEtKlSrac8fWq6Z2kEb93WttKg1egp07BFi57swfwmCOhrfc6WUshKepO4CuHSbcXDoPvT641F3ukFoUEIbUroPjJrmtU6Okpas6brT4acIU2siJ2o8B6EUN3msPeughsxlIIEczUyt7aSQUO45+AEdc6irmzAH3bTnmkJx8zNHihlzrom9CawK7shZnZ37441xaXv8AbVPKo7RrT5VikJTjJkTgMoH1rdpABJSnMhOMdKq1TKNtnZoLRDlwT3YwBAUqRCZ3xmasq2tw2hKE5JAA8qFuztqG3VbitI9EyfnRdW3DBJWYs023x/Rg0qVKniB9KlWKhAa1ssykh5IkRsr5cFfp6VCMPSdrlVgKE4HEHCKC9ZdCdwoLYEIVO0j8IPL3Zx5SKy5sfyRqw5PicztuVDAnpNcDtrzPrNNTrGlGCvOcD0qL0hrKFezxpNaNHMkO/DYgnBI9TUA5clSiTiomtT9ypwzU3qtoDv3gk+yPEs8E8Opy9aqog5XsmtD6xf5ei3TcpAYuNoh0D+G5OTnFBTskHMY5jI+QsEAgggiQRiCDkQd4oC7YglOjkiAIfbCBwhKpj8tV7qj2h3FiQie9Y3tqPs82z+E8suVdCKpJGCTttnoCs0D2XbBYLTKy60r3VIKvQokGs0SoczXFpXTLNsjbfcS2n+Y4nkkZqPSqd0x2vXbshkIt0/y+Jf8AcrLyAoNurtbqtpxanFnNS1FR9TVqIWdp/tlzTZt/9jo+KUfX0ro7JL1y+evU3LinCtlGKj7MLJGyMgATkKqUmrP7Bv8Ad3HHuAfRwUGtBWiV0zq/srKHUwobxv4KB4GhS/1WUkylZir601YMOsqU+QhKElRcmCgDMzw5VV1i8w7cpHeq7gnxHu4MAmCfdnjjFZft5t+xWbFnhXuB7QmrzrytlIy9pRySOJ+m+rO0NopFu3sI6lW9R4n6bqJk6KZabAbSkIiRG+fxTvnjUQ8qZjAD5UyGPj32Ink5aXRU3bbpaVsW4PshTquqvCn4BXrVYCpjWy/U/evuKMy4UjklPhSPICopKacKNa0Uq3bQ69KzRAOis1mKxFEhmKs3sDV/qDo3G2V8HEn61WVW1/h+2Q/dk5hpuCdwKjtfp6UGRBl2pXI+zJYM7Lq5VGcIxB/ug+VVpaOG3Zc2sFIWWzOeGPlhFW47oMXlwH3Z7tPhaR7wme8VwBOIHCKqrXp/vX7gpASDcOSOPdQgqBHEJyjOtHpW03/BeVWkFnZdrYbhtdq6fG342+bZzRz2T8FcqN78JbtnXDgENqUfypJ/Sq01C0R3d2lScYTtT/UPpRj2o6TDOiH8YLgDSfzkbX/mazN27G9I84OnaUVHMkk9SZpmzTyabVgDdmlWp96MqzQIf//Z"/>
          <p:cNvSpPr/>
          <p:nvPr/>
        </p:nvSpPr>
        <p:spPr>
          <a:xfrm>
            <a:off x="0" y="-817563"/>
            <a:ext cx="809625" cy="121920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2400">
              <a:solidFill>
                <a:schemeClr val="dk1"/>
              </a:solidFill>
              <a:latin typeface="Times New Roman"/>
              <a:ea typeface="Times New Roman"/>
              <a:cs typeface="Times New Roman"/>
              <a:sym typeface="Times New Roman"/>
            </a:endParaRPr>
          </a:p>
        </p:txBody>
      </p:sp>
      <p:sp>
        <p:nvSpPr>
          <p:cNvPr id="189" name="Google Shape;189;p14" descr="data:image/jpeg;base64,/9j/4AAQSkZJRgABAQAAAQABAAD/2wCEAAkGBhQSEBUUEhQVFBQWFBgUFxgXFhoYGBYYFRUcFxgUFxoZHCcfGBwkGh0UHy8gJycpLCwsFx4xNTIqQSYrLCkBCQoKDgwOGg8PGiokHyUpLCwtLywtLSksLCw1LywpLC4sKSwpLCosLCwsLCkpKSwsLCwsMSwsKSwsKiwpLCksLv/AABEIAIAAVQMBIgACEQEDEQH/xAAcAAABBAMBAAAAAAAAAAAAAAAGAAIFBwEDBAj/xAA9EAABAwICBwUFBgQHAAAAAAABAgMRAAQhMQUGEkFRYXEHEyKBkTJSobHRFCNCgsHhM2JykggVJTRDg6L/xAAZAQACAwEAAAAAAAAAAAAAAAABAwACBAX/xAAkEQACAgICAQMFAAAAAAAAAAAAAQIRAyESMUEEIkITFDJRcf/aAAwDAQACEQMRAD8AsKsVmlRKmKVcWmdNNWrRceVspGA3kngkbzVSa19qT74LbALDZmSD94ocCfw9BUJRb13pRpr+I62ictpQE+prlGs9oTAuWZ/rHzyrzr36lmSpR4yT+tPIKvCk/GhYaPTLbgUAUkEHIgyD0Ip1eb7DWC4tj90642RuBOyeqTh8KtDU3tSQ/stXUIdyC8kL6+6r4dKlgoP6xWQazVgDYpVmlUIPpriwAScABJPIY0+oPXTSXc2az73g6BWfnEjzoMJUmumspuXpckpk9yjIJQT7R5nPGg+4WVHAUUaK0R9suZJ8MmTuAGASKsbR2qzCAIaTI3xJrPLKo6NMMLkrKVVbGAoAwd/zrr0aniJw+WNW5pDVFpwQlATjOAjGKHLjs8hUAkDORhHMcKr9deS79O/AKOsIXBWqDGHHDjXCqyj5zyyo2e7PwAQHDtRmf2oSvtGqtlKBExkd1XjkjLoVLFKPYfdl+uK9r7JcKKsPulKOUf8AHOZwxFWdXnW1vTtodR4FIUkj1wx6/OvQ9s7tISr3khXqJpyYlj4pUopUSo+gbtYcP2dtAw2lmfIfvR1Qb2ltBTTOPiLmyPzQKrJ0i8VbIfU7RCWWxGasT9KMrZAKaHEXbdu2nvFpSAN5x8hvruY1otwgq75ABylQx8q5ytuzp6SpEqMJzrmuVcq0s6VQseEyM61aS0m037awnCccKDLI0OHGhjWVAWlQ+O+pG+1ptkiQ4lf9Jmohy8Q8JQoKHy6jdU2tlW1LQJaMtvvo4A+Y5c6vnV1U2rXJAH9uFUu0nuroDiJx5mrm1aVNo0eKZ9Sa345Wc7IqdEnSpUqaKH0G6+2hWUknZCEhxBzG2FYhQ4HwjzoyqH1ptNtnz/f9KXl/EdhrlTK1vrdp5S1uBRXh4BIUBGA5jMzHGh+80Q2HwENqT4duDJwgHOcMD8MhVnP2IUUuBAUpMxBhUHMcCKTtk6sQElPWB8hPxrCpPwb1FeSH1dbOxAQraI8IAnaAzOJAA5zUJrU0pxfdltRWPDECcgdxPGjLRtmGlbUYxs4mTEkkk9d3KoLSDBNwVD2pEYxuiQRywpaSTsdtqgVb1QfQ4oBlKwACFHIzuBw+XHz6LG2WlRU20Uq9lQJ8IxjDjR41o18iSrDnj+tct8S2CCc+Xx41aWST7FKCXQCPWJXdw5E7M4HZwnBPrR/2eXrvfPMKMtoQlSM4TJiBPn6UHaVsAtRUJ7wgJTjhIMyfKasfUXR+wwpw+04R6IED47VPxtykhWRRjjd+WEtKlSrac8fWq6Z2kEb93WttKg1egp07BFi57swfwmCOhrfc6WUshKepO4CuHSbcXDoPvT641F3ukFoUEIbUroPjJrmtU6Okpas6brT4acIU2siJ2o8B6EUN3msPeughsxlIIEczUyt7aSQUO45+AEdc6irmzAH3bTnmkJx8zNHihlzrom9CawK7shZnZ37441xaXv8AbVPKo7RrT5VikJTjJkTgMoH1rdpABJSnMhOMdKq1TKNtnZoLRDlwT3YwBAUqRCZ3xmasq2tw2hKE5JAA8qFuztqG3VbitI9EyfnRdW3DBJWYs023x/Rg0qVKniB9KlWKhAa1ssykh5IkRsr5cFfp6VCMPSdrlVgKE4HEHCKC9ZdCdwoLYEIVO0j8IPL3Zx5SKy5sfyRqw5PicztuVDAnpNcDtrzPrNNTrGlGCvOcD0qL0hrKFezxpNaNHMkO/DYgnBI9TUA5clSiTiomtT9ypwzU3qtoDv3gk+yPEs8E8Opy9aqog5XsmtD6xf5ei3TcpAYuNoh0D+G5OTnFBTskHMY5jI+QsEAgggiQRiCDkQd4oC7YglOjkiAIfbCBwhKpj8tV7qj2h3FiQie9Y3tqPs82z+E8suVdCKpJGCTttnoCs0D2XbBYLTKy60r3VIKvQokGs0SoczXFpXTLNsjbfcS2n+Y4nkkZqPSqd0x2vXbshkIt0/y+Jf8AcrLyAoNurtbqtpxanFnNS1FR9TVqIWdp/tlzTZt/9jo+KUfX0ro7JL1y+evU3LinCtlGKj7MLJGyMgATkKqUmrP7Bv8Ad3HHuAfRwUGtBWiV0zq/srKHUwobxv4KB4GhS/1WUkylZir601YMOsqU+QhKElRcmCgDMzw5VV1i8w7cpHeq7gnxHu4MAmCfdnjjFZft5t+xWbFnhXuB7QmrzrytlIy9pRySOJ+m+rO0NopFu3sI6lW9R4n6bqJk6KZabAbSkIiRG+fxTvnjUQ8qZjAD5UyGPj32Ink5aXRU3bbpaVsW4PshTquqvCn4BXrVYCpjWy/U/evuKMy4UjklPhSPICopKacKNa0Uq3bQ69KzRAOis1mKxFEhmKs3sDV/qDo3G2V8HEn61WVW1/h+2Q/dk5hpuCdwKjtfp6UGRBl2pXI+zJYM7Lq5VGcIxB/ug+VVpaOG3Zc2sFIWWzOeGPlhFW47oMXlwH3Z7tPhaR7wme8VwBOIHCKqrXp/vX7gpASDcOSOPdQgqBHEJyjOtHpW03/BeVWkFnZdrYbhtdq6fG342+bZzRz2T8FcqN78JbtnXDgENqUfypJ/Sq01C0R3d2lScYTtT/UPpRj2o6TDOiH8YLgDSfzkbX/mazN27G9I84OnaUVHMkk9SZpmzTyabVgDdmlWp96MqzQIf//Z"/>
          <p:cNvSpPr/>
          <p:nvPr/>
        </p:nvSpPr>
        <p:spPr>
          <a:xfrm>
            <a:off x="0" y="-817563"/>
            <a:ext cx="809625" cy="121920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2400">
              <a:solidFill>
                <a:schemeClr val="dk1"/>
              </a:solidFill>
              <a:latin typeface="Times New Roman"/>
              <a:ea typeface="Times New Roman"/>
              <a:cs typeface="Times New Roman"/>
              <a:sym typeface="Times New Roman"/>
            </a:endParaRPr>
          </a:p>
        </p:txBody>
      </p:sp>
      <p:graphicFrame>
        <p:nvGraphicFramePr>
          <p:cNvPr id="190" name="Google Shape;190;p14"/>
          <p:cNvGraphicFramePr/>
          <p:nvPr/>
        </p:nvGraphicFramePr>
        <p:xfrm>
          <a:off x="291828" y="1631950"/>
          <a:ext cx="3000000" cy="3000000"/>
        </p:xfrm>
        <a:graphic>
          <a:graphicData uri="http://schemas.openxmlformats.org/drawingml/2006/table">
            <a:tbl>
              <a:tblPr firstRow="1" bandRow="1">
                <a:noFill/>
                <a:tableStyleId>{5D555E31-6FD3-48D0-8BCA-7D91E0519B83}</a:tableStyleId>
              </a:tblPr>
              <a:tblGrid>
                <a:gridCol w="4426075">
                  <a:extLst>
                    <a:ext uri="{9D8B030D-6E8A-4147-A177-3AD203B41FA5}">
                      <a16:colId xmlns:a16="http://schemas.microsoft.com/office/drawing/2014/main" val="20000"/>
                    </a:ext>
                  </a:extLst>
                </a:gridCol>
                <a:gridCol w="4426075">
                  <a:extLst>
                    <a:ext uri="{9D8B030D-6E8A-4147-A177-3AD203B41FA5}">
                      <a16:colId xmlns:a16="http://schemas.microsoft.com/office/drawing/2014/main" val="20001"/>
                    </a:ext>
                  </a:extLst>
                </a:gridCol>
              </a:tblGrid>
              <a:tr h="370850">
                <a:tc>
                  <a:txBody>
                    <a:bodyPr/>
                    <a:lstStyle/>
                    <a:p>
                      <a:pPr marL="0" marR="0" lvl="0" indent="0" algn="l" rtl="0">
                        <a:spcBef>
                          <a:spcPts val="0"/>
                        </a:spcBef>
                        <a:spcAft>
                          <a:spcPts val="0"/>
                        </a:spcAft>
                        <a:buClr>
                          <a:srgbClr val="000000"/>
                        </a:buClr>
                        <a:buSzPts val="1800"/>
                        <a:buFont typeface="Arial"/>
                        <a:buNone/>
                      </a:pPr>
                      <a:r>
                        <a:rPr lang="en-US" sz="1800" b="1" i="0" u="none" strike="noStrike">
                          <a:solidFill>
                            <a:srgbClr val="000000"/>
                          </a:solidFill>
                          <a:latin typeface="Arial"/>
                          <a:ea typeface="Arial"/>
                          <a:cs typeface="Arial"/>
                          <a:sym typeface="Arial"/>
                        </a:rPr>
                        <a:t>Donnerstag, 14. Januar 2027 </a:t>
                      </a:r>
                      <a:endParaRPr sz="1800"/>
                    </a:p>
                  </a:txBody>
                  <a:tcPr marL="91450" marR="91450" marT="45725" marB="45725" anchor="ctr"/>
                </a:tc>
                <a:tc>
                  <a:txBody>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a:solidFill>
                            <a:srgbClr val="000000"/>
                          </a:solidFill>
                          <a:latin typeface="Arial"/>
                          <a:ea typeface="Arial"/>
                          <a:cs typeface="Arial"/>
                          <a:sym typeface="Arial"/>
                        </a:rPr>
                        <a:t>Thursday, 14 January 2027</a:t>
                      </a:r>
                      <a:endParaRPr sz="1800" b="0" i="0" u="none" strike="noStrike">
                        <a:solidFill>
                          <a:srgbClr val="000000"/>
                        </a:solidFill>
                        <a:latin typeface="Arial"/>
                        <a:ea typeface="Arial"/>
                        <a:cs typeface="Arial"/>
                        <a:sym typeface="Arial"/>
                      </a:endParaRPr>
                    </a:p>
                  </a:txBody>
                  <a:tcPr marL="91450" marR="91450" marT="45725" marB="45725" anchor="ctr"/>
                </a:tc>
                <a:extLst>
                  <a:ext uri="{0D108BD9-81ED-4DB2-BD59-A6C34878D82A}">
                    <a16:rowId xmlns:a16="http://schemas.microsoft.com/office/drawing/2014/main" val="10000"/>
                  </a:ext>
                </a:extLst>
              </a:tr>
              <a:tr h="370850">
                <a:tc>
                  <a:txBody>
                    <a:bodyPr/>
                    <a:lstStyle/>
                    <a:p>
                      <a:pPr marL="342900" marR="0" lvl="0" indent="-342900" algn="l" rtl="0">
                        <a:spcBef>
                          <a:spcPts val="0"/>
                        </a:spcBef>
                        <a:spcAft>
                          <a:spcPts val="0"/>
                        </a:spcAft>
                        <a:buClr>
                          <a:srgbClr val="000000"/>
                        </a:buClr>
                        <a:buSzPts val="1800"/>
                        <a:buFont typeface="Arial"/>
                        <a:buChar char="•"/>
                      </a:pPr>
                      <a:r>
                        <a:rPr lang="en-US" sz="1800" b="0" i="0" u="none" strike="noStrike">
                          <a:solidFill>
                            <a:srgbClr val="000000"/>
                          </a:solidFill>
                          <a:latin typeface="Arial"/>
                          <a:ea typeface="Arial"/>
                          <a:cs typeface="Arial"/>
                          <a:sym typeface="Arial"/>
                        </a:rPr>
                        <a:t>Ab 9 Uhr </a:t>
                      </a:r>
                      <a:r>
                        <a:rPr lang="en-US" sz="1800" b="1" i="0" u="none" strike="noStrike">
                          <a:solidFill>
                            <a:srgbClr val="000000"/>
                          </a:solidFill>
                          <a:latin typeface="Arial"/>
                          <a:ea typeface="Arial"/>
                          <a:cs typeface="Arial"/>
                          <a:sym typeface="Arial"/>
                        </a:rPr>
                        <a:t>Wettkämpfe Einzel Klassische Technik </a:t>
                      </a:r>
                      <a:endParaRPr sz="1800"/>
                    </a:p>
                    <a:p>
                      <a:pPr marL="342900" marR="0" lvl="0" indent="-342900" algn="l" rtl="0">
                        <a:spcBef>
                          <a:spcPts val="1200"/>
                        </a:spcBef>
                        <a:spcAft>
                          <a:spcPts val="0"/>
                        </a:spcAft>
                        <a:buClr>
                          <a:srgbClr val="000000"/>
                        </a:buClr>
                        <a:buSzPts val="1800"/>
                        <a:buFont typeface="Arial"/>
                        <a:buChar char="•"/>
                      </a:pPr>
                      <a:r>
                        <a:rPr lang="en-US" sz="1800" b="0" i="0" u="none" strike="noStrike">
                          <a:solidFill>
                            <a:srgbClr val="000000"/>
                          </a:solidFill>
                          <a:latin typeface="Arial"/>
                          <a:ea typeface="Arial"/>
                          <a:cs typeface="Arial"/>
                          <a:sym typeface="Arial"/>
                        </a:rPr>
                        <a:t>Rennbüro «Quadrin» geöffnet 08.00 – 18.00 Uhr </a:t>
                      </a:r>
                      <a:endParaRPr sz="1800"/>
                    </a:p>
                    <a:p>
                      <a:pPr marL="342900" marR="0" lvl="0" indent="-342900" algn="l" rtl="0">
                        <a:spcBef>
                          <a:spcPts val="1200"/>
                        </a:spcBef>
                        <a:spcAft>
                          <a:spcPts val="0"/>
                        </a:spcAft>
                        <a:buClr>
                          <a:srgbClr val="000000"/>
                        </a:buClr>
                        <a:buSzPts val="1800"/>
                        <a:buFont typeface="Arial"/>
                        <a:buChar char="•"/>
                      </a:pPr>
                      <a:r>
                        <a:rPr lang="en-US" sz="1800" b="0" i="0" u="none" strike="noStrike">
                          <a:solidFill>
                            <a:srgbClr val="000000"/>
                          </a:solidFill>
                          <a:latin typeface="Arial"/>
                          <a:ea typeface="Arial"/>
                          <a:cs typeface="Arial"/>
                          <a:sym typeface="Arial"/>
                        </a:rPr>
                        <a:t>12.30 Uhr: EFNS-</a:t>
                      </a:r>
                      <a:r>
                        <a:rPr lang="en-US" sz="1800" b="1" i="0" u="none" strike="noStrike">
                          <a:solidFill>
                            <a:srgbClr val="000000"/>
                          </a:solidFill>
                          <a:latin typeface="Arial"/>
                          <a:ea typeface="Arial"/>
                          <a:cs typeface="Arial"/>
                          <a:sym typeface="Arial"/>
                        </a:rPr>
                        <a:t>Mitgliederversammlung </a:t>
                      </a:r>
                      <a:r>
                        <a:rPr lang="en-US" sz="1800" b="0" i="0" u="none" strike="noStrike">
                          <a:solidFill>
                            <a:srgbClr val="000000"/>
                          </a:solidFill>
                          <a:latin typeface="Arial"/>
                          <a:ea typeface="Arial"/>
                          <a:cs typeface="Arial"/>
                          <a:sym typeface="Arial"/>
                        </a:rPr>
                        <a:t>im «Quadrin» </a:t>
                      </a:r>
                      <a:endParaRPr/>
                    </a:p>
                    <a:p>
                      <a:pPr marL="342900" marR="0" lvl="0" indent="-342900" algn="l" rtl="0">
                        <a:spcBef>
                          <a:spcPts val="1200"/>
                        </a:spcBef>
                        <a:spcAft>
                          <a:spcPts val="0"/>
                        </a:spcAft>
                        <a:buClr>
                          <a:srgbClr val="000000"/>
                        </a:buClr>
                        <a:buSzPts val="1800"/>
                        <a:buFont typeface="Arial"/>
                        <a:buChar char="•"/>
                      </a:pPr>
                      <a:r>
                        <a:rPr lang="en-US" sz="1800" b="0" i="0" u="none" strike="noStrike">
                          <a:solidFill>
                            <a:srgbClr val="000000"/>
                          </a:solidFill>
                          <a:latin typeface="Arial"/>
                          <a:ea typeface="Arial"/>
                          <a:cs typeface="Arial"/>
                          <a:sym typeface="Arial"/>
                        </a:rPr>
                        <a:t>Ab 14.00 Uhr: </a:t>
                      </a:r>
                      <a:r>
                        <a:rPr lang="en-US" sz="1800" b="1" i="0" u="none" strike="noStrike">
                          <a:solidFill>
                            <a:srgbClr val="000000"/>
                          </a:solidFill>
                          <a:latin typeface="Arial"/>
                          <a:ea typeface="Arial"/>
                          <a:cs typeface="Arial"/>
                          <a:sym typeface="Arial"/>
                        </a:rPr>
                        <a:t>Rahmenprogramm</a:t>
                      </a:r>
                      <a:r>
                        <a:rPr lang="en-US" sz="1800" b="0" i="0" u="none" strike="noStrike">
                          <a:solidFill>
                            <a:srgbClr val="000000"/>
                          </a:solidFill>
                          <a:latin typeface="Arial"/>
                          <a:ea typeface="Arial"/>
                          <a:cs typeface="Arial"/>
                          <a:sym typeface="Arial"/>
                        </a:rPr>
                        <a:t>, anschliessend </a:t>
                      </a:r>
                      <a:r>
                        <a:rPr lang="en-US" sz="1800" b="1" i="0" u="none" strike="noStrike">
                          <a:solidFill>
                            <a:srgbClr val="000000"/>
                          </a:solidFill>
                          <a:latin typeface="Arial"/>
                          <a:ea typeface="Arial"/>
                          <a:cs typeface="Arial"/>
                          <a:sym typeface="Arial"/>
                        </a:rPr>
                        <a:t>Siegerehrungen Einzelwettkämpfe </a:t>
                      </a:r>
                      <a:r>
                        <a:rPr lang="en-US" sz="1800" b="0" i="0" u="none" strike="noStrike">
                          <a:solidFill>
                            <a:srgbClr val="000000"/>
                          </a:solidFill>
                          <a:latin typeface="Arial"/>
                          <a:ea typeface="Arial"/>
                          <a:cs typeface="Arial"/>
                          <a:sym typeface="Arial"/>
                        </a:rPr>
                        <a:t>im «Quadrin» </a:t>
                      </a:r>
                      <a:endParaRPr/>
                    </a:p>
                    <a:p>
                      <a:pPr marL="342900" marR="0" lvl="0" indent="-342900" algn="l" rtl="0">
                        <a:spcBef>
                          <a:spcPts val="1200"/>
                        </a:spcBef>
                        <a:spcAft>
                          <a:spcPts val="0"/>
                        </a:spcAft>
                        <a:buClr>
                          <a:srgbClr val="000000"/>
                        </a:buClr>
                        <a:buSzPts val="1800"/>
                        <a:buFont typeface="Arial"/>
                        <a:buChar char="•"/>
                      </a:pPr>
                      <a:r>
                        <a:rPr lang="en-US" sz="1800" b="0" i="0" u="none" strike="noStrike">
                          <a:solidFill>
                            <a:srgbClr val="000000"/>
                          </a:solidFill>
                          <a:latin typeface="Arial"/>
                          <a:ea typeface="Arial"/>
                          <a:cs typeface="Arial"/>
                          <a:sym typeface="Arial"/>
                        </a:rPr>
                        <a:t>Bis 15.00 Uhr: </a:t>
                      </a:r>
                      <a:r>
                        <a:rPr lang="en-US" sz="1800" b="1" i="0" u="none" strike="noStrike">
                          <a:solidFill>
                            <a:srgbClr val="000000"/>
                          </a:solidFill>
                          <a:latin typeface="Arial"/>
                          <a:ea typeface="Arial"/>
                          <a:cs typeface="Arial"/>
                          <a:sym typeface="Arial"/>
                        </a:rPr>
                        <a:t>Anmeldungen für die Staffelläufe </a:t>
                      </a:r>
                      <a:endParaRPr sz="1800"/>
                    </a:p>
                  </a:txBody>
                  <a:tcPr marL="91450" marR="91450" marT="45725" marB="45725" anchor="ctr">
                    <a:solidFill>
                      <a:srgbClr val="92D050"/>
                    </a:solidFill>
                  </a:tcPr>
                </a:tc>
                <a:tc>
                  <a:txBody>
                    <a:bodyPr/>
                    <a:lstStyle/>
                    <a:p>
                      <a:pPr marL="342900" marR="0" lvl="0" indent="-342900" algn="l" rtl="0">
                        <a:spcBef>
                          <a:spcPts val="0"/>
                        </a:spcBef>
                        <a:spcAft>
                          <a:spcPts val="0"/>
                        </a:spcAft>
                        <a:buClr>
                          <a:schemeClr val="dk1"/>
                        </a:buClr>
                        <a:buSzPts val="1800"/>
                        <a:buFont typeface="Arial"/>
                        <a:buChar char="•"/>
                      </a:pPr>
                      <a:r>
                        <a:rPr lang="en-US" sz="1800"/>
                        <a:t>From 9.00 am: </a:t>
                      </a:r>
                      <a:r>
                        <a:rPr lang="en-US" sz="1800" b="1"/>
                        <a:t>Individual classic technique </a:t>
                      </a:r>
                      <a:r>
                        <a:rPr lang="en-US" sz="1800"/>
                        <a:t>competitions </a:t>
                      </a:r>
                      <a:endParaRPr/>
                    </a:p>
                    <a:p>
                      <a:pPr marL="342900" marR="0" lvl="0" indent="-342900" algn="l" rtl="0">
                        <a:spcBef>
                          <a:spcPts val="1200"/>
                        </a:spcBef>
                        <a:spcAft>
                          <a:spcPts val="0"/>
                        </a:spcAft>
                        <a:buClr>
                          <a:schemeClr val="dk1"/>
                        </a:buClr>
                        <a:buSzPts val="1800"/>
                        <a:buFont typeface="Arial"/>
                        <a:buChar char="•"/>
                      </a:pPr>
                      <a:r>
                        <a:rPr lang="en-US" sz="1800"/>
                        <a:t>Race office open 8.00 am – 6.00 pm at “Quadrin”</a:t>
                      </a:r>
                      <a:endParaRPr/>
                    </a:p>
                    <a:p>
                      <a:pPr marL="342900" marR="0" lvl="0" indent="-342900" algn="l" rtl="0">
                        <a:spcBef>
                          <a:spcPts val="1200"/>
                        </a:spcBef>
                        <a:spcAft>
                          <a:spcPts val="0"/>
                        </a:spcAft>
                        <a:buClr>
                          <a:schemeClr val="dk1"/>
                        </a:buClr>
                        <a:buSzPts val="1800"/>
                        <a:buFont typeface="Arial"/>
                        <a:buChar char="•"/>
                      </a:pPr>
                      <a:r>
                        <a:rPr lang="en-US" sz="1800"/>
                        <a:t>12.30 pm at “Quadrin”: </a:t>
                      </a:r>
                      <a:r>
                        <a:rPr lang="en-US" sz="1800" b="1"/>
                        <a:t>EFNS General Meeting</a:t>
                      </a:r>
                      <a:r>
                        <a:rPr lang="en-US" sz="1800"/>
                        <a:t> at the ‘Quadrin’</a:t>
                      </a:r>
                      <a:endParaRPr/>
                    </a:p>
                    <a:p>
                      <a:pPr marL="342900" marR="0" lvl="0" indent="-342900" algn="l" rtl="0">
                        <a:spcBef>
                          <a:spcPts val="1200"/>
                        </a:spcBef>
                        <a:spcAft>
                          <a:spcPts val="0"/>
                        </a:spcAft>
                        <a:buClr>
                          <a:schemeClr val="dk1"/>
                        </a:buClr>
                        <a:buSzPts val="1800"/>
                        <a:buFont typeface="Arial"/>
                        <a:buChar char="•"/>
                      </a:pPr>
                      <a:r>
                        <a:rPr lang="en-US" sz="1800"/>
                        <a:t>From 2.00 pm: </a:t>
                      </a:r>
                      <a:r>
                        <a:rPr lang="en-US" sz="1800" b="1">
                          <a:solidFill>
                            <a:schemeClr val="dk1"/>
                          </a:solidFill>
                          <a:latin typeface="Arial"/>
                          <a:ea typeface="Arial"/>
                          <a:cs typeface="Arial"/>
                          <a:sym typeface="Arial"/>
                        </a:rPr>
                        <a:t>Supporting programme and award ceremon</a:t>
                      </a:r>
                      <a:r>
                        <a:rPr lang="en-US" sz="1800" b="1"/>
                        <a:t>ies for individual competitions </a:t>
                      </a:r>
                      <a:r>
                        <a:rPr lang="en-US" sz="1800"/>
                        <a:t>Venue: ‘Quadrin’ </a:t>
                      </a:r>
                      <a:endParaRPr/>
                    </a:p>
                    <a:p>
                      <a:pPr marL="342900" marR="0" lvl="0" indent="-342900" algn="l" rtl="0">
                        <a:spcBef>
                          <a:spcPts val="1200"/>
                        </a:spcBef>
                        <a:spcAft>
                          <a:spcPts val="0"/>
                        </a:spcAft>
                        <a:buClr>
                          <a:schemeClr val="dk1"/>
                        </a:buClr>
                        <a:buSzPts val="1800"/>
                        <a:buFont typeface="Arial"/>
                        <a:buChar char="•"/>
                      </a:pPr>
                      <a:r>
                        <a:rPr lang="en-US" sz="1800"/>
                        <a:t>Until 15.00 pm: </a:t>
                      </a:r>
                      <a:r>
                        <a:rPr lang="en-US" sz="1800" b="1"/>
                        <a:t>Registration for the relay races</a:t>
                      </a:r>
                      <a:endParaRPr sz="1800" b="1"/>
                    </a:p>
                  </a:txBody>
                  <a:tcPr marL="91450" marR="91450" marT="45725" marB="45725" anchor="ctr">
                    <a:solidFill>
                      <a:srgbClr val="92D050"/>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15"/>
          <p:cNvSpPr txBox="1"/>
          <p:nvPr/>
        </p:nvSpPr>
        <p:spPr>
          <a:xfrm>
            <a:off x="240467" y="404664"/>
            <a:ext cx="8853181" cy="72008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000" b="1">
                <a:solidFill>
                  <a:schemeClr val="dk1"/>
                </a:solidFill>
                <a:latin typeface="Arial"/>
                <a:ea typeface="Arial"/>
                <a:cs typeface="Arial"/>
                <a:sym typeface="Arial"/>
              </a:rPr>
              <a:t>Wochenprogramm</a:t>
            </a:r>
            <a:endParaRPr/>
          </a:p>
          <a:p>
            <a:pPr marL="0" marR="0" lvl="0" indent="0" algn="l" rtl="0">
              <a:spcBef>
                <a:spcPts val="400"/>
              </a:spcBef>
              <a:spcAft>
                <a:spcPts val="0"/>
              </a:spcAft>
              <a:buNone/>
            </a:pPr>
            <a:r>
              <a:rPr lang="en-US" sz="2000" b="1">
                <a:solidFill>
                  <a:srgbClr val="C00000"/>
                </a:solidFill>
                <a:latin typeface="Arial"/>
                <a:ea typeface="Arial"/>
                <a:cs typeface="Arial"/>
                <a:sym typeface="Arial"/>
              </a:rPr>
              <a:t>Weekly programme</a:t>
            </a:r>
            <a:endParaRPr sz="2000" b="1" i="0" strike="noStrike" cap="none">
              <a:solidFill>
                <a:srgbClr val="C00000"/>
              </a:solidFill>
              <a:latin typeface="Arial"/>
              <a:ea typeface="Arial"/>
              <a:cs typeface="Arial"/>
              <a:sym typeface="Arial"/>
            </a:endParaRPr>
          </a:p>
        </p:txBody>
      </p:sp>
      <p:sp>
        <p:nvSpPr>
          <p:cNvPr id="196" name="Google Shape;196;p15" descr="data:image/jpeg;base64,/9j/4AAQSkZJRgABAQAAAQABAAD/2wCEAAkGBhQSEBUUEhQVFBQWFBgUFxgXFhoYGBYYFRUcFxgUFxoZHCcfGBwkGh0UHy8gJycpLCwsFx4xNTIqQSYrLCkBCQoKDgwOGg8PGiokHyUpLCwtLywtLSksLCw1LywpLC4sKSwpLCosLCwsLCkpKSwsLCwsMSwsKSwsKiwpLCksLv/AABEIAIAAVQMBIgACEQEDEQH/xAAcAAABBAMBAAAAAAAAAAAAAAAGAAIFBwEDBAj/xAA9EAABAwICBwUFBgQHAAAAAAABAgMRAAQhMQUGEkFRYXEHEyKBkTJSobHRFCNCgsHhM2JykggVJTRDg6L/xAAZAQACAwEAAAAAAAAAAAAAAAABAwACBAX/xAAkEQACAgICAQMFAAAAAAAAAAAAAQIRAyESMUEEIkITFDJRcf/aAAwDAQACEQMRAD8AsKsVmlRKmKVcWmdNNWrRceVspGA3kngkbzVSa19qT74LbALDZmSD94ocCfw9BUJRb13pRpr+I62ictpQE+prlGs9oTAuWZ/rHzyrzr36lmSpR4yT+tPIKvCk/GhYaPTLbgUAUkEHIgyD0Ip1eb7DWC4tj90642RuBOyeqTh8KtDU3tSQ/stXUIdyC8kL6+6r4dKlgoP6xWQazVgDYpVmlUIPpriwAScABJPIY0+oPXTSXc2az73g6BWfnEjzoMJUmumspuXpckpk9yjIJQT7R5nPGg+4WVHAUUaK0R9suZJ8MmTuAGASKsbR2qzCAIaTI3xJrPLKo6NMMLkrKVVbGAoAwd/zrr0aniJw+WNW5pDVFpwQlATjOAjGKHLjs8hUAkDORhHMcKr9deS79O/AKOsIXBWqDGHHDjXCqyj5zyyo2e7PwAQHDtRmf2oSvtGqtlKBExkd1XjkjLoVLFKPYfdl+uK9r7JcKKsPulKOUf8AHOZwxFWdXnW1vTtodR4FIUkj1wx6/OvQ9s7tISr3khXqJpyYlj4pUopUSo+gbtYcP2dtAw2lmfIfvR1Qb2ltBTTOPiLmyPzQKrJ0i8VbIfU7RCWWxGasT9KMrZAKaHEXbdu2nvFpSAN5x8hvruY1otwgq75ABylQx8q5ytuzp6SpEqMJzrmuVcq0s6VQseEyM61aS0m037awnCccKDLI0OHGhjWVAWlQ+O+pG+1ptkiQ4lf9Jmohy8Q8JQoKHy6jdU2tlW1LQJaMtvvo4A+Y5c6vnV1U2rXJAH9uFUu0nuroDiJx5mrm1aVNo0eKZ9Sa345Wc7IqdEnSpUqaKH0G6+2hWUknZCEhxBzG2FYhQ4HwjzoyqH1ptNtnz/f9KXl/EdhrlTK1vrdp5S1uBRXh4BIUBGA5jMzHGh+80Q2HwENqT4duDJwgHOcMD8MhVnP2IUUuBAUpMxBhUHMcCKTtk6sQElPWB8hPxrCpPwb1FeSH1dbOxAQraI8IAnaAzOJAA5zUJrU0pxfdltRWPDECcgdxPGjLRtmGlbUYxs4mTEkkk9d3KoLSDBNwVD2pEYxuiQRywpaSTsdtqgVb1QfQ4oBlKwACFHIzuBw+XHz6LG2WlRU20Uq9lQJ8IxjDjR41o18iSrDnj+tct8S2CCc+Xx41aWST7FKCXQCPWJXdw5E7M4HZwnBPrR/2eXrvfPMKMtoQlSM4TJiBPn6UHaVsAtRUJ7wgJTjhIMyfKasfUXR+wwpw+04R6IED47VPxtykhWRRjjd+WEtKlSrac8fWq6Z2kEb93WttKg1egp07BFi57swfwmCOhrfc6WUshKepO4CuHSbcXDoPvT641F3ukFoUEIbUroPjJrmtU6Okpas6brT4acIU2siJ2o8B6EUN3msPeughsxlIIEczUyt7aSQUO45+AEdc6irmzAH3bTnmkJx8zNHihlzrom9CawK7shZnZ37441xaXv8AbVPKo7RrT5VikJTjJkTgMoH1rdpABJSnMhOMdKq1TKNtnZoLRDlwT3YwBAUqRCZ3xmasq2tw2hKE5JAA8qFuztqG3VbitI9EyfnRdW3DBJWYs023x/Rg0qVKniB9KlWKhAa1ssykh5IkRsr5cFfp6VCMPSdrlVgKE4HEHCKC9ZdCdwoLYEIVO0j8IPL3Zx5SKy5sfyRqw5PicztuVDAnpNcDtrzPrNNTrGlGCvOcD0qL0hrKFezxpNaNHMkO/DYgnBI9TUA5clSiTiomtT9ypwzU3qtoDv3gk+yPEs8E8Opy9aqog5XsmtD6xf5ei3TcpAYuNoh0D+G5OTnFBTskHMY5jI+QsEAgggiQRiCDkQd4oC7YglOjkiAIfbCBwhKpj8tV7qj2h3FiQie9Y3tqPs82z+E8suVdCKpJGCTttnoCs0D2XbBYLTKy60r3VIKvQokGs0SoczXFpXTLNsjbfcS2n+Y4nkkZqPSqd0x2vXbshkIt0/y+Jf8AcrLyAoNurtbqtpxanFnNS1FR9TVqIWdp/tlzTZt/9jo+KUfX0ro7JL1y+evU3LinCtlGKj7MLJGyMgATkKqUmrP7Bv8Ad3HHuAfRwUGtBWiV0zq/srKHUwobxv4KB4GhS/1WUkylZir601YMOsqU+QhKElRcmCgDMzw5VV1i8w7cpHeq7gnxHu4MAmCfdnjjFZft5t+xWbFnhXuB7QmrzrytlIy9pRySOJ+m+rO0NopFu3sI6lW9R4n6bqJk6KZabAbSkIiRG+fxTvnjUQ8qZjAD5UyGPj32Ink5aXRU3bbpaVsW4PshTquqvCn4BXrVYCpjWy/U/evuKMy4UjklPhSPICopKacKNa0Uq3bQ69KzRAOis1mKxFEhmKs3sDV/qDo3G2V8HEn61WVW1/h+2Q/dk5hpuCdwKjtfp6UGRBl2pXI+zJYM7Lq5VGcIxB/ug+VVpaOG3Zc2sFIWWzOeGPlhFW47oMXlwH3Z7tPhaR7wme8VwBOIHCKqrXp/vX7gpASDcOSOPdQgqBHEJyjOtHpW03/BeVWkFnZdrYbhtdq6fG342+bZzRz2T8FcqN78JbtnXDgENqUfypJ/Sq01C0R3d2lScYTtT/UPpRj2o6TDOiH8YLgDSfzkbX/mazN27G9I84OnaUVHMkk9SZpmzTyabVgDdmlWp96MqzQIf//Z"/>
          <p:cNvSpPr/>
          <p:nvPr/>
        </p:nvSpPr>
        <p:spPr>
          <a:xfrm>
            <a:off x="0" y="-817563"/>
            <a:ext cx="809625" cy="121920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2400">
              <a:solidFill>
                <a:schemeClr val="dk1"/>
              </a:solidFill>
              <a:latin typeface="Times New Roman"/>
              <a:ea typeface="Times New Roman"/>
              <a:cs typeface="Times New Roman"/>
              <a:sym typeface="Times New Roman"/>
            </a:endParaRPr>
          </a:p>
        </p:txBody>
      </p:sp>
      <p:sp>
        <p:nvSpPr>
          <p:cNvPr id="197" name="Google Shape;197;p15" descr="data:image/jpeg;base64,/9j/4AAQSkZJRgABAQAAAQABAAD/2wCEAAkGBhQSEBUUEhQVFBQWFBgUFxgXFhoYGBYYFRUcFxgUFxoZHCcfGBwkGh0UHy8gJycpLCwsFx4xNTIqQSYrLCkBCQoKDgwOGg8PGiokHyUpLCwtLywtLSksLCw1LywpLC4sKSwpLCosLCwsLCkpKSwsLCwsMSwsKSwsKiwpLCksLv/AABEIAIAAVQMBIgACEQEDEQH/xAAcAAABBAMBAAAAAAAAAAAAAAAGAAIFBwEDBAj/xAA9EAABAwICBwUFBgQHAAAAAAABAgMRAAQhMQUGEkFRYXEHEyKBkTJSobHRFCNCgsHhM2JykggVJTRDg6L/xAAZAQACAwEAAAAAAAAAAAAAAAABAwACBAX/xAAkEQACAgICAQMFAAAAAAAAAAAAAQIRAyESMUEEIkITFDJRcf/aAAwDAQACEQMRAD8AsKsVmlRKmKVcWmdNNWrRceVspGA3kngkbzVSa19qT74LbALDZmSD94ocCfw9BUJRb13pRpr+I62ictpQE+prlGs9oTAuWZ/rHzyrzr36lmSpR4yT+tPIKvCk/GhYaPTLbgUAUkEHIgyD0Ip1eb7DWC4tj90642RuBOyeqTh8KtDU3tSQ/stXUIdyC8kL6+6r4dKlgoP6xWQazVgDYpVmlUIPpriwAScABJPIY0+oPXTSXc2az73g6BWfnEjzoMJUmumspuXpckpk9yjIJQT7R5nPGg+4WVHAUUaK0R9suZJ8MmTuAGASKsbR2qzCAIaTI3xJrPLKo6NMMLkrKVVbGAoAwd/zrr0aniJw+WNW5pDVFpwQlATjOAjGKHLjs8hUAkDORhHMcKr9deS79O/AKOsIXBWqDGHHDjXCqyj5zyyo2e7PwAQHDtRmf2oSvtGqtlKBExkd1XjkjLoVLFKPYfdl+uK9r7JcKKsPulKOUf8AHOZwxFWdXnW1vTtodR4FIUkj1wx6/OvQ9s7tISr3khXqJpyYlj4pUopUSo+gbtYcP2dtAw2lmfIfvR1Qb2ltBTTOPiLmyPzQKrJ0i8VbIfU7RCWWxGasT9KMrZAKaHEXbdu2nvFpSAN5x8hvruY1otwgq75ABylQx8q5ytuzp6SpEqMJzrmuVcq0s6VQseEyM61aS0m037awnCccKDLI0OHGhjWVAWlQ+O+pG+1ptkiQ4lf9Jmohy8Q8JQoKHy6jdU2tlW1LQJaMtvvo4A+Y5c6vnV1U2rXJAH9uFUu0nuroDiJx5mrm1aVNo0eKZ9Sa345Wc7IqdEnSpUqaKH0G6+2hWUknZCEhxBzG2FYhQ4HwjzoyqH1ptNtnz/f9KXl/EdhrlTK1vrdp5S1uBRXh4BIUBGA5jMzHGh+80Q2HwENqT4duDJwgHOcMD8MhVnP2IUUuBAUpMxBhUHMcCKTtk6sQElPWB8hPxrCpPwb1FeSH1dbOxAQraI8IAnaAzOJAA5zUJrU0pxfdltRWPDECcgdxPGjLRtmGlbUYxs4mTEkkk9d3KoLSDBNwVD2pEYxuiQRywpaSTsdtqgVb1QfQ4oBlKwACFHIzuBw+XHz6LG2WlRU20Uq9lQJ8IxjDjR41o18iSrDnj+tct8S2CCc+Xx41aWST7FKCXQCPWJXdw5E7M4HZwnBPrR/2eXrvfPMKMtoQlSM4TJiBPn6UHaVsAtRUJ7wgJTjhIMyfKasfUXR+wwpw+04R6IED47VPxtykhWRRjjd+WEtKlSrac8fWq6Z2kEb93WttKg1egp07BFi57swfwmCOhrfc6WUshKepO4CuHSbcXDoPvT641F3ukFoUEIbUroPjJrmtU6Okpas6brT4acIU2siJ2o8B6EUN3msPeughsxlIIEczUyt7aSQUO45+AEdc6irmzAH3bTnmkJx8zNHihlzrom9CawK7shZnZ37441xaXv8AbVPKo7RrT5VikJTjJkTgMoH1rdpABJSnMhOMdKq1TKNtnZoLRDlwT3YwBAUqRCZ3xmasq2tw2hKE5JAA8qFuztqG3VbitI9EyfnRdW3DBJWYs023x/Rg0qVKniB9KlWKhAa1ssykh5IkRsr5cFfp6VCMPSdrlVgKE4HEHCKC9ZdCdwoLYEIVO0j8IPL3Zx5SKy5sfyRqw5PicztuVDAnpNcDtrzPrNNTrGlGCvOcD0qL0hrKFezxpNaNHMkO/DYgnBI9TUA5clSiTiomtT9ypwzU3qtoDv3gk+yPEs8E8Opy9aqog5XsmtD6xf5ei3TcpAYuNoh0D+G5OTnFBTskHMY5jI+QsEAgggiQRiCDkQd4oC7YglOjkiAIfbCBwhKpj8tV7qj2h3FiQie9Y3tqPs82z+E8suVdCKpJGCTttnoCs0D2XbBYLTKy60r3VIKvQokGs0SoczXFpXTLNsjbfcS2n+Y4nkkZqPSqd0x2vXbshkIt0/y+Jf8AcrLyAoNurtbqtpxanFnNS1FR9TVqIWdp/tlzTZt/9jo+KUfX0ro7JL1y+evU3LinCtlGKj7MLJGyMgATkKqUmrP7Bv8Ad3HHuAfRwUGtBWiV0zq/srKHUwobxv4KB4GhS/1WUkylZir601YMOsqU+QhKElRcmCgDMzw5VV1i8w7cpHeq7gnxHu4MAmCfdnjjFZft5t+xWbFnhXuB7QmrzrytlIy9pRySOJ+m+rO0NopFu3sI6lW9R4n6bqJk6KZabAbSkIiRG+fxTvnjUQ8qZjAD5UyGPj32Ink5aXRU3bbpaVsW4PshTquqvCn4BXrVYCpjWy/U/evuKMy4UjklPhSPICopKacKNa0Uq3bQ69KzRAOis1mKxFEhmKs3sDV/qDo3G2V8HEn61WVW1/h+2Q/dk5hpuCdwKjtfp6UGRBl2pXI+zJYM7Lq5VGcIxB/ug+VVpaOG3Zc2sFIWWzOeGPlhFW47oMXlwH3Z7tPhaR7wme8VwBOIHCKqrXp/vX7gpASDcOSOPdQgqBHEJyjOtHpW03/BeVWkFnZdrYbhtdq6fG342+bZzRz2T8FcqN78JbtnXDgENqUfypJ/Sq01C0R3d2lScYTtT/UPpRj2o6TDOiH8YLgDSfzkbX/mazN27G9I84OnaUVHMkk9SZpmzTyabVgDdmlWp96MqzQIf//Z"/>
          <p:cNvSpPr/>
          <p:nvPr/>
        </p:nvSpPr>
        <p:spPr>
          <a:xfrm>
            <a:off x="0" y="-817563"/>
            <a:ext cx="809625" cy="121920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2400">
              <a:solidFill>
                <a:schemeClr val="dk1"/>
              </a:solidFill>
              <a:latin typeface="Times New Roman"/>
              <a:ea typeface="Times New Roman"/>
              <a:cs typeface="Times New Roman"/>
              <a:sym typeface="Times New Roman"/>
            </a:endParaRPr>
          </a:p>
        </p:txBody>
      </p:sp>
      <p:sp>
        <p:nvSpPr>
          <p:cNvPr id="198" name="Google Shape;198;p15" descr="data:image/jpeg;base64,/9j/4AAQSkZJRgABAQAAAQABAAD/2wCEAAkGBhQSEBUUEhQVFBQWFBgUFxgXFhoYGBYYFRUcFxgUFxoZHCcfGBwkGh0UHy8gJycpLCwsFx4xNTIqQSYrLCkBCQoKDgwOGg8PGiokHyUpLCwtLywtLSksLCw1LywpLC4sKSwpLCosLCwsLCkpKSwsLCwsMSwsKSwsKiwpLCksLv/AABEIAIAAVQMBIgACEQEDEQH/xAAcAAABBAMBAAAAAAAAAAAAAAAGAAIFBwEDBAj/xAA9EAABAwICBwUFBgQHAAAAAAABAgMRAAQhMQUGEkFRYXEHEyKBkTJSobHRFCNCgsHhM2JykggVJTRDg6L/xAAZAQACAwEAAAAAAAAAAAAAAAABAwACBAX/xAAkEQACAgICAQMFAAAAAAAAAAAAAQIRAyESMUEEIkITFDJRcf/aAAwDAQACEQMRAD8AsKsVmlRKmKVcWmdNNWrRceVspGA3kngkbzVSa19qT74LbALDZmSD94ocCfw9BUJRb13pRpr+I62ictpQE+prlGs9oTAuWZ/rHzyrzr36lmSpR4yT+tPIKvCk/GhYaPTLbgUAUkEHIgyD0Ip1eb7DWC4tj90642RuBOyeqTh8KtDU3tSQ/stXUIdyC8kL6+6r4dKlgoP6xWQazVgDYpVmlUIPpriwAScABJPIY0+oPXTSXc2az73g6BWfnEjzoMJUmumspuXpckpk9yjIJQT7R5nPGg+4WVHAUUaK0R9suZJ8MmTuAGASKsbR2qzCAIaTI3xJrPLKo6NMMLkrKVVbGAoAwd/zrr0aniJw+WNW5pDVFpwQlATjOAjGKHLjs8hUAkDORhHMcKr9deS79O/AKOsIXBWqDGHHDjXCqyj5zyyo2e7PwAQHDtRmf2oSvtGqtlKBExkd1XjkjLoVLFKPYfdl+uK9r7JcKKsPulKOUf8AHOZwxFWdXnW1vTtodR4FIUkj1wx6/OvQ9s7tISr3khXqJpyYlj4pUopUSo+gbtYcP2dtAw2lmfIfvR1Qb2ltBTTOPiLmyPzQKrJ0i8VbIfU7RCWWxGasT9KMrZAKaHEXbdu2nvFpSAN5x8hvruY1otwgq75ABylQx8q5ytuzp6SpEqMJzrmuVcq0s6VQseEyM61aS0m037awnCccKDLI0OHGhjWVAWlQ+O+pG+1ptkiQ4lf9Jmohy8Q8JQoKHy6jdU2tlW1LQJaMtvvo4A+Y5c6vnV1U2rXJAH9uFUu0nuroDiJx5mrm1aVNo0eKZ9Sa345Wc7IqdEnSpUqaKH0G6+2hWUknZCEhxBzG2FYhQ4HwjzoyqH1ptNtnz/f9KXl/EdhrlTK1vrdp5S1uBRXh4BIUBGA5jMzHGh+80Q2HwENqT4duDJwgHOcMD8MhVnP2IUUuBAUpMxBhUHMcCKTtk6sQElPWB8hPxrCpPwb1FeSH1dbOxAQraI8IAnaAzOJAA5zUJrU0pxfdltRWPDECcgdxPGjLRtmGlbUYxs4mTEkkk9d3KoLSDBNwVD2pEYxuiQRywpaSTsdtqgVb1QfQ4oBlKwACFHIzuBw+XHz6LG2WlRU20Uq9lQJ8IxjDjR41o18iSrDnj+tct8S2CCc+Xx41aWST7FKCXQCPWJXdw5E7M4HZwnBPrR/2eXrvfPMKMtoQlSM4TJiBPn6UHaVsAtRUJ7wgJTjhIMyfKasfUXR+wwpw+04R6IED47VPxtykhWRRjjd+WEtKlSrac8fWq6Z2kEb93WttKg1egp07BFi57swfwmCOhrfc6WUshKepO4CuHSbcXDoPvT641F3ukFoUEIbUroPjJrmtU6Okpas6brT4acIU2siJ2o8B6EUN3msPeughsxlIIEczUyt7aSQUO45+AEdc6irmzAH3bTnmkJx8zNHihlzrom9CawK7shZnZ37441xaXv8AbVPKo7RrT5VikJTjJkTgMoH1rdpABJSnMhOMdKq1TKNtnZoLRDlwT3YwBAUqRCZ3xmasq2tw2hKE5JAA8qFuztqG3VbitI9EyfnRdW3DBJWYs023x/Rg0qVKniB9KlWKhAa1ssykh5IkRsr5cFfp6VCMPSdrlVgKE4HEHCKC9ZdCdwoLYEIVO0j8IPL3Zx5SKy5sfyRqw5PicztuVDAnpNcDtrzPrNNTrGlGCvOcD0qL0hrKFezxpNaNHMkO/DYgnBI9TUA5clSiTiomtT9ypwzU3qtoDv3gk+yPEs8E8Opy9aqog5XsmtD6xf5ei3TcpAYuNoh0D+G5OTnFBTskHMY5jI+QsEAgggiQRiCDkQd4oC7YglOjkiAIfbCBwhKpj8tV7qj2h3FiQie9Y3tqPs82z+E8suVdCKpJGCTttnoCs0D2XbBYLTKy60r3VIKvQokGs0SoczXFpXTLNsjbfcS2n+Y4nkkZqPSqd0x2vXbshkIt0/y+Jf8AcrLyAoNurtbqtpxanFnNS1FR9TVqIWdp/tlzTZt/9jo+KUfX0ro7JL1y+evU3LinCtlGKj7MLJGyMgATkKqUmrP7Bv8Ad3HHuAfRwUGtBWiV0zq/srKHUwobxv4KB4GhS/1WUkylZir601YMOsqU+QhKElRcmCgDMzw5VV1i8w7cpHeq7gnxHu4MAmCfdnjjFZft5t+xWbFnhXuB7QmrzrytlIy9pRySOJ+m+rO0NopFu3sI6lW9R4n6bqJk6KZabAbSkIiRG+fxTvnjUQ8qZjAD5UyGPj32Ink5aXRU3bbpaVsW4PshTquqvCn4BXrVYCpjWy/U/evuKMy4UjklPhSPICopKacKNa0Uq3bQ69KzRAOis1mKxFEhmKs3sDV/qDo3G2V8HEn61WVW1/h+2Q/dk5hpuCdwKjtfp6UGRBl2pXI+zJYM7Lq5VGcIxB/ug+VVpaOG3Zc2sFIWWzOeGPlhFW47oMXlwH3Z7tPhaR7wme8VwBOIHCKqrXp/vX7gpASDcOSOPdQgqBHEJyjOtHpW03/BeVWkFnZdrYbhtdq6fG342+bZzRz2T8FcqN78JbtnXDgENqUfypJ/Sq01C0R3d2lScYTtT/UPpRj2o6TDOiH8YLgDSfzkbX/mazN27G9I84OnaUVHMkk9SZpmzTyabVgDdmlWp96MqzQIf//Z"/>
          <p:cNvSpPr/>
          <p:nvPr/>
        </p:nvSpPr>
        <p:spPr>
          <a:xfrm>
            <a:off x="0" y="-817563"/>
            <a:ext cx="809625" cy="121920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2400">
              <a:solidFill>
                <a:schemeClr val="dk1"/>
              </a:solidFill>
              <a:latin typeface="Times New Roman"/>
              <a:ea typeface="Times New Roman"/>
              <a:cs typeface="Times New Roman"/>
              <a:sym typeface="Times New Roman"/>
            </a:endParaRPr>
          </a:p>
        </p:txBody>
      </p:sp>
      <p:graphicFrame>
        <p:nvGraphicFramePr>
          <p:cNvPr id="199" name="Google Shape;199;p15"/>
          <p:cNvGraphicFramePr/>
          <p:nvPr/>
        </p:nvGraphicFramePr>
        <p:xfrm>
          <a:off x="291830" y="1365767"/>
          <a:ext cx="3000000" cy="3000000"/>
        </p:xfrm>
        <a:graphic>
          <a:graphicData uri="http://schemas.openxmlformats.org/drawingml/2006/table">
            <a:tbl>
              <a:tblPr firstRow="1" bandRow="1">
                <a:noFill/>
                <a:tableStyleId>{5D555E31-6FD3-48D0-8BCA-7D91E0519B83}</a:tableStyleId>
              </a:tblPr>
              <a:tblGrid>
                <a:gridCol w="4426075">
                  <a:extLst>
                    <a:ext uri="{9D8B030D-6E8A-4147-A177-3AD203B41FA5}">
                      <a16:colId xmlns:a16="http://schemas.microsoft.com/office/drawing/2014/main" val="20000"/>
                    </a:ext>
                  </a:extLst>
                </a:gridCol>
                <a:gridCol w="4426075">
                  <a:extLst>
                    <a:ext uri="{9D8B030D-6E8A-4147-A177-3AD203B41FA5}">
                      <a16:colId xmlns:a16="http://schemas.microsoft.com/office/drawing/2014/main" val="20001"/>
                    </a:ext>
                  </a:extLst>
                </a:gridCol>
              </a:tblGrid>
              <a:tr h="336425">
                <a:tc>
                  <a:txBody>
                    <a:bodyPr/>
                    <a:lstStyle/>
                    <a:p>
                      <a:pPr marL="0" marR="0" lvl="0" indent="0" algn="l" rtl="0">
                        <a:spcBef>
                          <a:spcPts val="0"/>
                        </a:spcBef>
                        <a:spcAft>
                          <a:spcPts val="0"/>
                        </a:spcAft>
                        <a:buClr>
                          <a:srgbClr val="000000"/>
                        </a:buClr>
                        <a:buSzPts val="1800"/>
                        <a:buFont typeface="Arial"/>
                        <a:buNone/>
                      </a:pPr>
                      <a:r>
                        <a:rPr lang="en-US" sz="1800" b="1" i="0" u="none" strike="noStrike">
                          <a:solidFill>
                            <a:srgbClr val="000000"/>
                          </a:solidFill>
                          <a:latin typeface="Arial"/>
                          <a:ea typeface="Arial"/>
                          <a:cs typeface="Arial"/>
                          <a:sym typeface="Arial"/>
                        </a:rPr>
                        <a:t>Freitag, 15. Januar 2027</a:t>
                      </a:r>
                      <a:endParaRPr sz="1800"/>
                    </a:p>
                  </a:txBody>
                  <a:tcPr marL="91450" marR="91450" marT="45725" marB="45725" anchor="ctr"/>
                </a:tc>
                <a:tc>
                  <a:txBody>
                    <a:bodyPr/>
                    <a:lstStyle/>
                    <a:p>
                      <a:pPr marL="342900" marR="0" lvl="0" indent="-342900" algn="l" rtl="0">
                        <a:lnSpc>
                          <a:spcPct val="100000"/>
                        </a:lnSpc>
                        <a:spcBef>
                          <a:spcPts val="0"/>
                        </a:spcBef>
                        <a:spcAft>
                          <a:spcPts val="0"/>
                        </a:spcAft>
                        <a:buClr>
                          <a:schemeClr val="dk1"/>
                        </a:buClr>
                        <a:buSzPts val="1800"/>
                        <a:buFont typeface="Arial"/>
                        <a:buChar char="•"/>
                      </a:pPr>
                      <a:r>
                        <a:rPr lang="en-US" sz="1800" b="1" i="0" u="none" strike="noStrike">
                          <a:solidFill>
                            <a:schemeClr val="dk1"/>
                          </a:solidFill>
                          <a:latin typeface="Arial"/>
                          <a:ea typeface="Arial"/>
                          <a:cs typeface="Arial"/>
                          <a:sym typeface="Arial"/>
                        </a:rPr>
                        <a:t>Friday, 15 January 2027</a:t>
                      </a:r>
                      <a:endParaRPr sz="1800" b="0" i="0" u="none" strike="noStrike">
                        <a:solidFill>
                          <a:srgbClr val="000000"/>
                        </a:solidFill>
                        <a:latin typeface="Arial"/>
                        <a:ea typeface="Arial"/>
                        <a:cs typeface="Arial"/>
                        <a:sym typeface="Arial"/>
                      </a:endParaRPr>
                    </a:p>
                  </a:txBody>
                  <a:tcPr marL="91450" marR="91450" marT="45725" marB="45725" anchor="ctr"/>
                </a:tc>
                <a:extLst>
                  <a:ext uri="{0D108BD9-81ED-4DB2-BD59-A6C34878D82A}">
                    <a16:rowId xmlns:a16="http://schemas.microsoft.com/office/drawing/2014/main" val="10000"/>
                  </a:ext>
                </a:extLst>
              </a:tr>
              <a:tr h="4089000">
                <a:tc>
                  <a:txBody>
                    <a:bodyPr/>
                    <a:lstStyle/>
                    <a:p>
                      <a:pPr marL="400050" marR="0" lvl="0" indent="-342900" algn="l" rtl="0">
                        <a:spcBef>
                          <a:spcPts val="0"/>
                        </a:spcBef>
                        <a:spcAft>
                          <a:spcPts val="0"/>
                        </a:spcAft>
                        <a:buClr>
                          <a:srgbClr val="000000"/>
                        </a:buClr>
                        <a:buSzPts val="1800"/>
                        <a:buFont typeface="Arial"/>
                        <a:buChar char="•"/>
                      </a:pPr>
                      <a:r>
                        <a:rPr lang="en-US" sz="1800" b="1" i="0" u="none" strike="noStrike">
                          <a:solidFill>
                            <a:srgbClr val="000000"/>
                          </a:solidFill>
                          <a:latin typeface="Arial"/>
                          <a:ea typeface="Arial"/>
                          <a:cs typeface="Arial"/>
                          <a:sym typeface="Arial"/>
                        </a:rPr>
                        <a:t> </a:t>
                      </a:r>
                      <a:r>
                        <a:rPr lang="en-US" sz="1800" b="0" i="0" u="none" strike="noStrike">
                          <a:solidFill>
                            <a:srgbClr val="000000"/>
                          </a:solidFill>
                          <a:latin typeface="Arial"/>
                          <a:ea typeface="Arial"/>
                          <a:cs typeface="Arial"/>
                          <a:sym typeface="Arial"/>
                        </a:rPr>
                        <a:t>Rennbüro «Quadrin» geöffnet 08.00 – 13.00 Uhr </a:t>
                      </a:r>
                      <a:endParaRPr sz="1800" b="1" i="0" u="none" strike="noStrike">
                        <a:solidFill>
                          <a:srgbClr val="000000"/>
                        </a:solidFill>
                        <a:latin typeface="Arial"/>
                        <a:ea typeface="Arial"/>
                        <a:cs typeface="Arial"/>
                        <a:sym typeface="Arial"/>
                      </a:endParaRPr>
                    </a:p>
                    <a:p>
                      <a:pPr marL="400050" marR="0" lvl="0" indent="-342900" algn="l" rtl="0">
                        <a:spcBef>
                          <a:spcPts val="900"/>
                        </a:spcBef>
                        <a:spcAft>
                          <a:spcPts val="0"/>
                        </a:spcAft>
                        <a:buClr>
                          <a:srgbClr val="000000"/>
                        </a:buClr>
                        <a:buSzPts val="1800"/>
                        <a:buFont typeface="Arial"/>
                        <a:buChar char="•"/>
                      </a:pPr>
                      <a:r>
                        <a:rPr lang="en-US" sz="1800" b="0" i="0" u="none" strike="noStrike">
                          <a:solidFill>
                            <a:srgbClr val="000000"/>
                          </a:solidFill>
                          <a:latin typeface="Arial"/>
                          <a:ea typeface="Arial"/>
                          <a:cs typeface="Arial"/>
                          <a:sym typeface="Arial"/>
                        </a:rPr>
                        <a:t>Ausgabe der Startnummern und Chips für die Staffelläufe </a:t>
                      </a:r>
                      <a:endParaRPr/>
                    </a:p>
                    <a:p>
                      <a:pPr marL="400050" marR="0" lvl="0" indent="-114300" algn="l" rtl="0">
                        <a:spcBef>
                          <a:spcPts val="900"/>
                        </a:spcBef>
                        <a:spcAft>
                          <a:spcPts val="0"/>
                        </a:spcAft>
                        <a:buClr>
                          <a:srgbClr val="000000"/>
                        </a:buClr>
                        <a:buSzPts val="1800"/>
                        <a:buFont typeface="Arial"/>
                        <a:buChar char="•"/>
                      </a:pPr>
                      <a:r>
                        <a:rPr lang="en-US" sz="1800" b="0" i="0" u="none" strike="noStrike">
                          <a:solidFill>
                            <a:srgbClr val="000000"/>
                          </a:solidFill>
                          <a:latin typeface="Arial"/>
                          <a:ea typeface="Arial"/>
                          <a:cs typeface="Arial"/>
                          <a:sym typeface="Arial"/>
                        </a:rPr>
                        <a:t>Vormittag: </a:t>
                      </a:r>
                      <a:r>
                        <a:rPr lang="en-US" sz="1800" b="1" i="0" u="none" strike="noStrike">
                          <a:solidFill>
                            <a:srgbClr val="000000"/>
                          </a:solidFill>
                          <a:latin typeface="Arial"/>
                          <a:ea typeface="Arial"/>
                          <a:cs typeface="Arial"/>
                          <a:sym typeface="Arial"/>
                        </a:rPr>
                        <a:t>Staffelläufe </a:t>
                      </a:r>
                      <a:r>
                        <a:rPr lang="en-US" sz="1800" b="0" i="0" u="none" strike="noStrike">
                          <a:solidFill>
                            <a:srgbClr val="000000"/>
                          </a:solidFill>
                          <a:latin typeface="Arial"/>
                          <a:ea typeface="Arial"/>
                          <a:cs typeface="Arial"/>
                          <a:sym typeface="Arial"/>
                        </a:rPr>
                        <a:t> </a:t>
                      </a:r>
                      <a:endParaRPr/>
                    </a:p>
                    <a:p>
                      <a:pPr marL="457200" marR="0" lvl="4" indent="0" algn="l" rtl="0">
                        <a:spcBef>
                          <a:spcPts val="0"/>
                        </a:spcBef>
                        <a:spcAft>
                          <a:spcPts val="0"/>
                        </a:spcAft>
                        <a:buClr>
                          <a:srgbClr val="000000"/>
                        </a:buClr>
                        <a:buSzPts val="1800"/>
                        <a:buFont typeface="Arial"/>
                        <a:buNone/>
                      </a:pPr>
                      <a:r>
                        <a:rPr lang="en-US" sz="1800" b="0" i="0" u="none" strike="noStrike" cap="none">
                          <a:solidFill>
                            <a:srgbClr val="000000"/>
                          </a:solidFill>
                          <a:latin typeface="Arial"/>
                          <a:ea typeface="Arial"/>
                          <a:cs typeface="Arial"/>
                          <a:sym typeface="Arial"/>
                        </a:rPr>
                        <a:t>09:30 Uhr Start der Jugendstaffeln </a:t>
                      </a:r>
                      <a:endParaRPr/>
                    </a:p>
                    <a:p>
                      <a:pPr marL="457200" marR="0" lvl="4" indent="0" algn="l" rtl="0">
                        <a:spcBef>
                          <a:spcPts val="0"/>
                        </a:spcBef>
                        <a:spcAft>
                          <a:spcPts val="0"/>
                        </a:spcAft>
                        <a:buClr>
                          <a:srgbClr val="000000"/>
                        </a:buClr>
                        <a:buSzPts val="1800"/>
                        <a:buFont typeface="Arial"/>
                        <a:buNone/>
                      </a:pPr>
                      <a:r>
                        <a:rPr lang="en-US" sz="1800" b="0" i="0" u="none" strike="noStrike" cap="none">
                          <a:solidFill>
                            <a:srgbClr val="000000"/>
                          </a:solidFill>
                          <a:latin typeface="Arial"/>
                          <a:ea typeface="Arial"/>
                          <a:cs typeface="Arial"/>
                          <a:sym typeface="Arial"/>
                        </a:rPr>
                        <a:t>10.00 Uhr Start der Herrenstaffeln </a:t>
                      </a:r>
                      <a:endParaRPr/>
                    </a:p>
                    <a:p>
                      <a:pPr marL="457200" marR="0" lvl="4" indent="0" algn="l" rtl="0">
                        <a:spcBef>
                          <a:spcPts val="0"/>
                        </a:spcBef>
                        <a:spcAft>
                          <a:spcPts val="0"/>
                        </a:spcAft>
                        <a:buClr>
                          <a:srgbClr val="000000"/>
                        </a:buClr>
                        <a:buSzPts val="1800"/>
                        <a:buFont typeface="Arial"/>
                        <a:buNone/>
                      </a:pPr>
                      <a:r>
                        <a:rPr lang="en-US" sz="1800" b="0" i="0" u="none" strike="noStrike" cap="none">
                          <a:solidFill>
                            <a:srgbClr val="000000"/>
                          </a:solidFill>
                          <a:latin typeface="Arial"/>
                          <a:ea typeface="Arial"/>
                          <a:cs typeface="Arial"/>
                          <a:sym typeface="Arial"/>
                        </a:rPr>
                        <a:t>10.05 Uhr Start der Damenstaffeln </a:t>
                      </a:r>
                      <a:endParaRPr/>
                    </a:p>
                    <a:p>
                      <a:pPr marL="400050" marR="0" lvl="0" indent="-342900" algn="l" rtl="0">
                        <a:spcBef>
                          <a:spcPts val="900"/>
                        </a:spcBef>
                        <a:spcAft>
                          <a:spcPts val="0"/>
                        </a:spcAft>
                        <a:buClr>
                          <a:srgbClr val="000000"/>
                        </a:buClr>
                        <a:buSzPts val="1800"/>
                        <a:buFont typeface="Arial"/>
                        <a:buChar char="•"/>
                      </a:pPr>
                      <a:r>
                        <a:rPr lang="en-US" sz="1800" b="0" i="0" u="none" strike="noStrike">
                          <a:solidFill>
                            <a:srgbClr val="000000"/>
                          </a:solidFill>
                          <a:latin typeface="Arial"/>
                          <a:ea typeface="Arial"/>
                          <a:cs typeface="Arial"/>
                          <a:sym typeface="Arial"/>
                        </a:rPr>
                        <a:t>Ab 13 Uhr: </a:t>
                      </a:r>
                      <a:r>
                        <a:rPr lang="en-US" sz="1800" b="1" i="0" u="none" strike="noStrike">
                          <a:solidFill>
                            <a:srgbClr val="000000"/>
                          </a:solidFill>
                          <a:latin typeface="Arial"/>
                          <a:ea typeface="Arial"/>
                          <a:cs typeface="Arial"/>
                          <a:sym typeface="Arial"/>
                        </a:rPr>
                        <a:t>Fest der Nationen </a:t>
                      </a:r>
                      <a:r>
                        <a:rPr lang="en-US" sz="1800" b="0" i="0" u="none" strike="noStrike">
                          <a:solidFill>
                            <a:srgbClr val="000000"/>
                          </a:solidFill>
                          <a:latin typeface="Arial"/>
                          <a:ea typeface="Arial"/>
                          <a:cs typeface="Arial"/>
                          <a:sym typeface="Arial"/>
                        </a:rPr>
                        <a:t>im «Quadrin» </a:t>
                      </a:r>
                      <a:endParaRPr/>
                    </a:p>
                    <a:p>
                      <a:pPr marL="400050" marR="0" lvl="0" indent="-342900" algn="l" rtl="0">
                        <a:spcBef>
                          <a:spcPts val="900"/>
                        </a:spcBef>
                        <a:spcAft>
                          <a:spcPts val="0"/>
                        </a:spcAft>
                        <a:buClr>
                          <a:srgbClr val="000000"/>
                        </a:buClr>
                        <a:buSzPts val="1800"/>
                        <a:buFont typeface="Arial"/>
                        <a:buChar char="•"/>
                      </a:pPr>
                      <a:r>
                        <a:rPr lang="en-US" sz="1800" b="0" i="0" u="none" strike="noStrike">
                          <a:solidFill>
                            <a:srgbClr val="000000"/>
                          </a:solidFill>
                          <a:latin typeface="Arial"/>
                          <a:ea typeface="Arial"/>
                          <a:cs typeface="Arial"/>
                          <a:sym typeface="Arial"/>
                        </a:rPr>
                        <a:t>19.00 Uhr: </a:t>
                      </a:r>
                      <a:r>
                        <a:rPr lang="en-US" sz="1800" b="1" i="0" u="none" strike="noStrike">
                          <a:solidFill>
                            <a:srgbClr val="000000"/>
                          </a:solidFill>
                          <a:latin typeface="Arial"/>
                          <a:ea typeface="Arial"/>
                          <a:cs typeface="Arial"/>
                          <a:sym typeface="Arial"/>
                        </a:rPr>
                        <a:t>Abschlussfeier </a:t>
                      </a:r>
                      <a:r>
                        <a:rPr lang="en-US" sz="1800" b="0" i="0" u="none" strike="noStrike">
                          <a:solidFill>
                            <a:srgbClr val="000000"/>
                          </a:solidFill>
                          <a:latin typeface="Arial"/>
                          <a:ea typeface="Arial"/>
                          <a:cs typeface="Arial"/>
                          <a:sym typeface="Arial"/>
                        </a:rPr>
                        <a:t>(MZH Lenzerheide) mit Siegerehrungen Staffelläufe </a:t>
                      </a:r>
                      <a:endParaRPr sz="1800">
                        <a:latin typeface="Arial"/>
                        <a:ea typeface="Arial"/>
                        <a:cs typeface="Arial"/>
                        <a:sym typeface="Arial"/>
                      </a:endParaRPr>
                    </a:p>
                  </a:txBody>
                  <a:tcPr marL="91450" marR="91450" marT="45725" marB="45725">
                    <a:solidFill>
                      <a:srgbClr val="92D050"/>
                    </a:solidFill>
                  </a:tcPr>
                </a:tc>
                <a:tc>
                  <a:txBody>
                    <a:bodyPr/>
                    <a:lstStyle/>
                    <a:p>
                      <a:pPr marL="400050" marR="0" lvl="0" indent="-342900" algn="l" rtl="0">
                        <a:spcBef>
                          <a:spcPts val="0"/>
                        </a:spcBef>
                        <a:spcAft>
                          <a:spcPts val="0"/>
                        </a:spcAft>
                        <a:buClr>
                          <a:schemeClr val="dk1"/>
                        </a:buClr>
                        <a:buSzPts val="1800"/>
                        <a:buFont typeface="Arial"/>
                        <a:buChar char="•"/>
                      </a:pPr>
                      <a:r>
                        <a:rPr lang="en-US" sz="1800">
                          <a:solidFill>
                            <a:schemeClr val="dk1"/>
                          </a:solidFill>
                          <a:latin typeface="Arial"/>
                          <a:ea typeface="Arial"/>
                          <a:cs typeface="Arial"/>
                          <a:sym typeface="Arial"/>
                        </a:rPr>
                        <a:t>Race office open from 8.00 am to 1.00 pm at “Quadrin”</a:t>
                      </a:r>
                      <a:endParaRPr sz="1800"/>
                    </a:p>
                    <a:p>
                      <a:pPr marL="400050" marR="0" lvl="0" indent="-342900" algn="l" rtl="0">
                        <a:spcBef>
                          <a:spcPts val="900"/>
                        </a:spcBef>
                        <a:spcAft>
                          <a:spcPts val="0"/>
                        </a:spcAft>
                        <a:buClr>
                          <a:schemeClr val="dk1"/>
                        </a:buClr>
                        <a:buSzPts val="1800"/>
                        <a:buFont typeface="Arial"/>
                        <a:buChar char="•"/>
                      </a:pPr>
                      <a:r>
                        <a:rPr lang="en-US" sz="1800">
                          <a:solidFill>
                            <a:schemeClr val="dk1"/>
                          </a:solidFill>
                          <a:latin typeface="Arial"/>
                          <a:ea typeface="Arial"/>
                          <a:cs typeface="Arial"/>
                          <a:sym typeface="Arial"/>
                        </a:rPr>
                        <a:t>Distribution of race numbers and chips for the relay races</a:t>
                      </a:r>
                      <a:endParaRPr/>
                    </a:p>
                    <a:p>
                      <a:pPr marL="400050" marR="0" lvl="0" indent="-400050" algn="l" rtl="0">
                        <a:spcBef>
                          <a:spcPts val="900"/>
                        </a:spcBef>
                        <a:spcAft>
                          <a:spcPts val="0"/>
                        </a:spcAft>
                        <a:buClr>
                          <a:schemeClr val="dk1"/>
                        </a:buClr>
                        <a:buSzPts val="1800"/>
                        <a:buFont typeface="Arial"/>
                        <a:buChar char="•"/>
                      </a:pPr>
                      <a:r>
                        <a:rPr lang="en-US" sz="1800">
                          <a:solidFill>
                            <a:schemeClr val="dk1"/>
                          </a:solidFill>
                          <a:latin typeface="Arial"/>
                          <a:ea typeface="Arial"/>
                          <a:cs typeface="Arial"/>
                          <a:sym typeface="Arial"/>
                        </a:rPr>
                        <a:t>Morning: </a:t>
                      </a:r>
                      <a:r>
                        <a:rPr lang="en-US" sz="1800" b="1">
                          <a:solidFill>
                            <a:schemeClr val="dk1"/>
                          </a:solidFill>
                          <a:latin typeface="Arial"/>
                          <a:ea typeface="Arial"/>
                          <a:cs typeface="Arial"/>
                          <a:sym typeface="Arial"/>
                        </a:rPr>
                        <a:t>Relay races </a:t>
                      </a:r>
                      <a:endParaRPr sz="1800" b="1"/>
                    </a:p>
                    <a:p>
                      <a:pPr marL="400050" marR="0" lvl="2" indent="0" algn="l" rtl="0">
                        <a:spcBef>
                          <a:spcPts val="0"/>
                        </a:spcBef>
                        <a:spcAft>
                          <a:spcPts val="0"/>
                        </a:spcAft>
                        <a:buClr>
                          <a:schemeClr val="dk1"/>
                        </a:buClr>
                        <a:buSzPts val="1800"/>
                        <a:buFont typeface="Arial"/>
                        <a:buNone/>
                      </a:pPr>
                      <a:r>
                        <a:rPr lang="en-US" sz="1800" u="none" strike="noStrike" cap="none">
                          <a:solidFill>
                            <a:schemeClr val="dk1"/>
                          </a:solidFill>
                          <a:latin typeface="Arial"/>
                          <a:ea typeface="Arial"/>
                          <a:cs typeface="Arial"/>
                          <a:sym typeface="Arial"/>
                        </a:rPr>
                        <a:t>09.30: Start of the youth relays</a:t>
                      </a:r>
                      <a:endParaRPr sz="1800" u="none" strike="noStrike" cap="none"/>
                    </a:p>
                    <a:p>
                      <a:pPr marL="400050" marR="0" lvl="2" indent="0" algn="l" rtl="0">
                        <a:spcBef>
                          <a:spcPts val="0"/>
                        </a:spcBef>
                        <a:spcAft>
                          <a:spcPts val="0"/>
                        </a:spcAft>
                        <a:buClr>
                          <a:schemeClr val="dk1"/>
                        </a:buClr>
                        <a:buSzPts val="1800"/>
                        <a:buFont typeface="Arial"/>
                        <a:buNone/>
                      </a:pPr>
                      <a:r>
                        <a:rPr lang="en-US" sz="1800" u="none" strike="noStrike" cap="none">
                          <a:solidFill>
                            <a:schemeClr val="dk1"/>
                          </a:solidFill>
                          <a:latin typeface="Arial"/>
                          <a:ea typeface="Arial"/>
                          <a:cs typeface="Arial"/>
                          <a:sym typeface="Arial"/>
                        </a:rPr>
                        <a:t>10.00: Start of the men’s relays</a:t>
                      </a:r>
                      <a:endParaRPr/>
                    </a:p>
                    <a:p>
                      <a:pPr marL="400050" marR="0" lvl="2" indent="0" algn="l" rtl="0">
                        <a:spcBef>
                          <a:spcPts val="0"/>
                        </a:spcBef>
                        <a:spcAft>
                          <a:spcPts val="0"/>
                        </a:spcAft>
                        <a:buClr>
                          <a:schemeClr val="dk1"/>
                        </a:buClr>
                        <a:buSzPts val="1800"/>
                        <a:buFont typeface="Arial"/>
                        <a:buNone/>
                      </a:pPr>
                      <a:r>
                        <a:rPr lang="en-US" sz="1800" u="none" strike="noStrike" cap="none">
                          <a:solidFill>
                            <a:schemeClr val="dk1"/>
                          </a:solidFill>
                          <a:latin typeface="Arial"/>
                          <a:ea typeface="Arial"/>
                          <a:cs typeface="Arial"/>
                          <a:sym typeface="Arial"/>
                        </a:rPr>
                        <a:t>10.05: Start of the women’s relays</a:t>
                      </a:r>
                      <a:endParaRPr/>
                    </a:p>
                    <a:p>
                      <a:pPr marL="400050" marR="0" lvl="0" indent="-342900" algn="l" rtl="0">
                        <a:spcBef>
                          <a:spcPts val="900"/>
                        </a:spcBef>
                        <a:spcAft>
                          <a:spcPts val="0"/>
                        </a:spcAft>
                        <a:buClr>
                          <a:schemeClr val="dk1"/>
                        </a:buClr>
                        <a:buSzPts val="1800"/>
                        <a:buFont typeface="Arial"/>
                        <a:buChar char="•"/>
                      </a:pPr>
                      <a:r>
                        <a:rPr lang="en-US" sz="1800">
                          <a:solidFill>
                            <a:schemeClr val="dk1"/>
                          </a:solidFill>
                          <a:latin typeface="Arial"/>
                          <a:ea typeface="Arial"/>
                          <a:cs typeface="Arial"/>
                          <a:sym typeface="Arial"/>
                        </a:rPr>
                        <a:t>From 13.00: </a:t>
                      </a:r>
                      <a:r>
                        <a:rPr lang="en-US" sz="1800" b="1">
                          <a:solidFill>
                            <a:schemeClr val="dk1"/>
                          </a:solidFill>
                          <a:latin typeface="Arial"/>
                          <a:ea typeface="Arial"/>
                          <a:cs typeface="Arial"/>
                          <a:sym typeface="Arial"/>
                        </a:rPr>
                        <a:t>Festival of Nations </a:t>
                      </a:r>
                      <a:r>
                        <a:rPr lang="en-US" sz="1800">
                          <a:solidFill>
                            <a:schemeClr val="dk1"/>
                          </a:solidFill>
                          <a:latin typeface="Arial"/>
                          <a:ea typeface="Arial"/>
                          <a:cs typeface="Arial"/>
                          <a:sym typeface="Arial"/>
                        </a:rPr>
                        <a:t>at the ‘Quadrin’</a:t>
                      </a:r>
                      <a:endParaRPr/>
                    </a:p>
                    <a:p>
                      <a:pPr marL="400050" marR="0" lvl="0" indent="-342900" algn="l" rtl="0">
                        <a:spcBef>
                          <a:spcPts val="900"/>
                        </a:spcBef>
                        <a:spcAft>
                          <a:spcPts val="0"/>
                        </a:spcAft>
                        <a:buClr>
                          <a:schemeClr val="dk1"/>
                        </a:buClr>
                        <a:buSzPts val="1800"/>
                        <a:buFont typeface="Arial"/>
                        <a:buChar char="•"/>
                      </a:pPr>
                      <a:r>
                        <a:rPr lang="en-US" sz="1800">
                          <a:solidFill>
                            <a:schemeClr val="dk1"/>
                          </a:solidFill>
                          <a:latin typeface="Arial"/>
                          <a:ea typeface="Arial"/>
                          <a:cs typeface="Arial"/>
                          <a:sym typeface="Arial"/>
                        </a:rPr>
                        <a:t>7.00 pm: Closing ceremony  (MZH Lenzerheide) and Medal ceremonies for the relay races</a:t>
                      </a:r>
                      <a:endParaRPr/>
                    </a:p>
                  </a:txBody>
                  <a:tcPr marL="91450" marR="91450" marT="45725" marB="45725">
                    <a:solidFill>
                      <a:srgbClr val="92D050"/>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Google Shape;204;p16"/>
          <p:cNvSpPr txBox="1"/>
          <p:nvPr/>
        </p:nvSpPr>
        <p:spPr>
          <a:xfrm>
            <a:off x="297488" y="404664"/>
            <a:ext cx="8846512" cy="72008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000" b="1">
                <a:solidFill>
                  <a:schemeClr val="dk1"/>
                </a:solidFill>
                <a:latin typeface="Arial"/>
                <a:ea typeface="Arial"/>
                <a:cs typeface="Arial"/>
                <a:sym typeface="Arial"/>
              </a:rPr>
              <a:t>Wochenprogramm</a:t>
            </a:r>
            <a:endParaRPr/>
          </a:p>
          <a:p>
            <a:pPr marL="0" marR="0" lvl="0" indent="0" algn="l" rtl="0">
              <a:spcBef>
                <a:spcPts val="400"/>
              </a:spcBef>
              <a:spcAft>
                <a:spcPts val="0"/>
              </a:spcAft>
              <a:buNone/>
            </a:pPr>
            <a:r>
              <a:rPr lang="en-US" sz="2000" b="1">
                <a:solidFill>
                  <a:srgbClr val="C00000"/>
                </a:solidFill>
                <a:latin typeface="Arial"/>
                <a:ea typeface="Arial"/>
                <a:cs typeface="Arial"/>
                <a:sym typeface="Arial"/>
              </a:rPr>
              <a:t>Weekly programme</a:t>
            </a:r>
            <a:endParaRPr sz="2000" b="1" i="0" strike="noStrike" cap="none">
              <a:solidFill>
                <a:srgbClr val="C00000"/>
              </a:solidFill>
              <a:latin typeface="Arial"/>
              <a:ea typeface="Arial"/>
              <a:cs typeface="Arial"/>
              <a:sym typeface="Arial"/>
            </a:endParaRPr>
          </a:p>
        </p:txBody>
      </p:sp>
      <p:sp>
        <p:nvSpPr>
          <p:cNvPr id="205" name="Google Shape;205;p16" descr="data:image/jpeg;base64,/9j/4AAQSkZJRgABAQAAAQABAAD/2wCEAAkGBhQSEBUUEhQVFBQWFBgUFxgXFhoYGBYYFRUcFxgUFxoZHCcfGBwkGh0UHy8gJycpLCwsFx4xNTIqQSYrLCkBCQoKDgwOGg8PGiokHyUpLCwtLywtLSksLCw1LywpLC4sKSwpLCosLCwsLCkpKSwsLCwsMSwsKSwsKiwpLCksLv/AABEIAIAAVQMBIgACEQEDEQH/xAAcAAABBAMBAAAAAAAAAAAAAAAGAAIFBwEDBAj/xAA9EAABAwICBwUFBgQHAAAAAAABAgMRAAQhMQUGEkFRYXEHEyKBkTJSobHRFCNCgsHhM2JykggVJTRDg6L/xAAZAQACAwEAAAAAAAAAAAAAAAABAwACBAX/xAAkEQACAgICAQMFAAAAAAAAAAAAAQIRAyESMUEEIkITFDJRcf/aAAwDAQACEQMRAD8AsKsVmlRKmKVcWmdNNWrRceVspGA3kngkbzVSa19qT74LbALDZmSD94ocCfw9BUJRb13pRpr+I62ictpQE+prlGs9oTAuWZ/rHzyrzr36lmSpR4yT+tPIKvCk/GhYaPTLbgUAUkEHIgyD0Ip1eb7DWC4tj90642RuBOyeqTh8KtDU3tSQ/stXUIdyC8kL6+6r4dKlgoP6xWQazVgDYpVmlUIPpriwAScABJPIY0+oPXTSXc2az73g6BWfnEjzoMJUmumspuXpckpk9yjIJQT7R5nPGg+4WVHAUUaK0R9suZJ8MmTuAGASKsbR2qzCAIaTI3xJrPLKo6NMMLkrKVVbGAoAwd/zrr0aniJw+WNW5pDVFpwQlATjOAjGKHLjs8hUAkDORhHMcKr9deS79O/AKOsIXBWqDGHHDjXCqyj5zyyo2e7PwAQHDtRmf2oSvtGqtlKBExkd1XjkjLoVLFKPYfdl+uK9r7JcKKsPulKOUf8AHOZwxFWdXnW1vTtodR4FIUkj1wx6/OvQ9s7tISr3khXqJpyYlj4pUopUSo+gbtYcP2dtAw2lmfIfvR1Qb2ltBTTOPiLmyPzQKrJ0i8VbIfU7RCWWxGasT9KMrZAKaHEXbdu2nvFpSAN5x8hvruY1otwgq75ABylQx8q5ytuzp6SpEqMJzrmuVcq0s6VQseEyM61aS0m037awnCccKDLI0OHGhjWVAWlQ+O+pG+1ptkiQ4lf9Jmohy8Q8JQoKHy6jdU2tlW1LQJaMtvvo4A+Y5c6vnV1U2rXJAH9uFUu0nuroDiJx5mrm1aVNo0eKZ9Sa345Wc7IqdEnSpUqaKH0G6+2hWUknZCEhxBzG2FYhQ4HwjzoyqH1ptNtnz/f9KXl/EdhrlTK1vrdp5S1uBRXh4BIUBGA5jMzHGh+80Q2HwENqT4duDJwgHOcMD8MhVnP2IUUuBAUpMxBhUHMcCKTtk6sQElPWB8hPxrCpPwb1FeSH1dbOxAQraI8IAnaAzOJAA5zUJrU0pxfdltRWPDECcgdxPGjLRtmGlbUYxs4mTEkkk9d3KoLSDBNwVD2pEYxuiQRywpaSTsdtqgVb1QfQ4oBlKwACFHIzuBw+XHz6LG2WlRU20Uq9lQJ8IxjDjR41o18iSrDnj+tct8S2CCc+Xx41aWST7FKCXQCPWJXdw5E7M4HZwnBPrR/2eXrvfPMKMtoQlSM4TJiBPn6UHaVsAtRUJ7wgJTjhIMyfKasfUXR+wwpw+04R6IED47VPxtykhWRRjjd+WEtKlSrac8fWq6Z2kEb93WttKg1egp07BFi57swfwmCOhrfc6WUshKepO4CuHSbcXDoPvT641F3ukFoUEIbUroPjJrmtU6Okpas6brT4acIU2siJ2o8B6EUN3msPeughsxlIIEczUyt7aSQUO45+AEdc6irmzAH3bTnmkJx8zNHihlzrom9CawK7shZnZ37441xaXv8AbVPKo7RrT5VikJTjJkTgMoH1rdpABJSnMhOMdKq1TKNtnZoLRDlwT3YwBAUqRCZ3xmasq2tw2hKE5JAA8qFuztqG3VbitI9EyfnRdW3DBJWYs023x/Rg0qVKniB9KlWKhAa1ssykh5IkRsr5cFfp6VCMPSdrlVgKE4HEHCKC9ZdCdwoLYEIVO0j8IPL3Zx5SKy5sfyRqw5PicztuVDAnpNcDtrzPrNNTrGlGCvOcD0qL0hrKFezxpNaNHMkO/DYgnBI9TUA5clSiTiomtT9ypwzU3qtoDv3gk+yPEs8E8Opy9aqog5XsmtD6xf5ei3TcpAYuNoh0D+G5OTnFBTskHMY5jI+QsEAgggiQRiCDkQd4oC7YglOjkiAIfbCBwhKpj8tV7qj2h3FiQie9Y3tqPs82z+E8suVdCKpJGCTttnoCs0D2XbBYLTKy60r3VIKvQokGs0SoczXFpXTLNsjbfcS2n+Y4nkkZqPSqd0x2vXbshkIt0/y+Jf8AcrLyAoNurtbqtpxanFnNS1FR9TVqIWdp/tlzTZt/9jo+KUfX0ro7JL1y+evU3LinCtlGKj7MLJGyMgATkKqUmrP7Bv8Ad3HHuAfRwUGtBWiV0zq/srKHUwobxv4KB4GhS/1WUkylZir601YMOsqU+QhKElRcmCgDMzw5VV1i8w7cpHeq7gnxHu4MAmCfdnjjFZft5t+xWbFnhXuB7QmrzrytlIy9pRySOJ+m+rO0NopFu3sI6lW9R4n6bqJk6KZabAbSkIiRG+fxTvnjUQ8qZjAD5UyGPj32Ink5aXRU3bbpaVsW4PshTquqvCn4BXrVYCpjWy/U/evuKMy4UjklPhSPICopKacKNa0Uq3bQ69KzRAOis1mKxFEhmKs3sDV/qDo3G2V8HEn61WVW1/h+2Q/dk5hpuCdwKjtfp6UGRBl2pXI+zJYM7Lq5VGcIxB/ug+VVpaOG3Zc2sFIWWzOeGPlhFW47oMXlwH3Z7tPhaR7wme8VwBOIHCKqrXp/vX7gpASDcOSOPdQgqBHEJyjOtHpW03/BeVWkFnZdrYbhtdq6fG342+bZzRz2T8FcqN78JbtnXDgENqUfypJ/Sq01C0R3d2lScYTtT/UPpRj2o6TDOiH8YLgDSfzkbX/mazN27G9I84OnaUVHMkk9SZpmzTyabVgDdmlWp96MqzQIf//Z"/>
          <p:cNvSpPr/>
          <p:nvPr/>
        </p:nvSpPr>
        <p:spPr>
          <a:xfrm>
            <a:off x="0" y="-817563"/>
            <a:ext cx="809625" cy="121920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2400">
              <a:solidFill>
                <a:schemeClr val="dk1"/>
              </a:solidFill>
              <a:latin typeface="Times New Roman"/>
              <a:ea typeface="Times New Roman"/>
              <a:cs typeface="Times New Roman"/>
              <a:sym typeface="Times New Roman"/>
            </a:endParaRPr>
          </a:p>
        </p:txBody>
      </p:sp>
      <p:sp>
        <p:nvSpPr>
          <p:cNvPr id="206" name="Google Shape;206;p16" descr="data:image/jpeg;base64,/9j/4AAQSkZJRgABAQAAAQABAAD/2wCEAAkGBhQSEBUUEhQVFBQWFBgUFxgXFhoYGBYYFRUcFxgUFxoZHCcfGBwkGh0UHy8gJycpLCwsFx4xNTIqQSYrLCkBCQoKDgwOGg8PGiokHyUpLCwtLywtLSksLCw1LywpLC4sKSwpLCosLCwsLCkpKSwsLCwsMSwsKSwsKiwpLCksLv/AABEIAIAAVQMBIgACEQEDEQH/xAAcAAABBAMBAAAAAAAAAAAAAAAGAAIFBwEDBAj/xAA9EAABAwICBwUFBgQHAAAAAAABAgMRAAQhMQUGEkFRYXEHEyKBkTJSobHRFCNCgsHhM2JykggVJTRDg6L/xAAZAQACAwEAAAAAAAAAAAAAAAABAwACBAX/xAAkEQACAgICAQMFAAAAAAAAAAAAAQIRAyESMUEEIkITFDJRcf/aAAwDAQACEQMRAD8AsKsVmlRKmKVcWmdNNWrRceVspGA3kngkbzVSa19qT74LbALDZmSD94ocCfw9BUJRb13pRpr+I62ictpQE+prlGs9oTAuWZ/rHzyrzr36lmSpR4yT+tPIKvCk/GhYaPTLbgUAUkEHIgyD0Ip1eb7DWC4tj90642RuBOyeqTh8KtDU3tSQ/stXUIdyC8kL6+6r4dKlgoP6xWQazVgDYpVmlUIPpriwAScABJPIY0+oPXTSXc2az73g6BWfnEjzoMJUmumspuXpckpk9yjIJQT7R5nPGg+4WVHAUUaK0R9suZJ8MmTuAGASKsbR2qzCAIaTI3xJrPLKo6NMMLkrKVVbGAoAwd/zrr0aniJw+WNW5pDVFpwQlATjOAjGKHLjs8hUAkDORhHMcKr9deS79O/AKOsIXBWqDGHHDjXCqyj5zyyo2e7PwAQHDtRmf2oSvtGqtlKBExkd1XjkjLoVLFKPYfdl+uK9r7JcKKsPulKOUf8AHOZwxFWdXnW1vTtodR4FIUkj1wx6/OvQ9s7tISr3khXqJpyYlj4pUopUSo+gbtYcP2dtAw2lmfIfvR1Qb2ltBTTOPiLmyPzQKrJ0i8VbIfU7RCWWxGasT9KMrZAKaHEXbdu2nvFpSAN5x8hvruY1otwgq75ABylQx8q5ytuzp6SpEqMJzrmuVcq0s6VQseEyM61aS0m037awnCccKDLI0OHGhjWVAWlQ+O+pG+1ptkiQ4lf9Jmohy8Q8JQoKHy6jdU2tlW1LQJaMtvvo4A+Y5c6vnV1U2rXJAH9uFUu0nuroDiJx5mrm1aVNo0eKZ9Sa345Wc7IqdEnSpUqaKH0G6+2hWUknZCEhxBzG2FYhQ4HwjzoyqH1ptNtnz/f9KXl/EdhrlTK1vrdp5S1uBRXh4BIUBGA5jMzHGh+80Q2HwENqT4duDJwgHOcMD8MhVnP2IUUuBAUpMxBhUHMcCKTtk6sQElPWB8hPxrCpPwb1FeSH1dbOxAQraI8IAnaAzOJAA5zUJrU0pxfdltRWPDECcgdxPGjLRtmGlbUYxs4mTEkkk9d3KoLSDBNwVD2pEYxuiQRywpaSTsdtqgVb1QfQ4oBlKwACFHIzuBw+XHz6LG2WlRU20Uq9lQJ8IxjDjR41o18iSrDnj+tct8S2CCc+Xx41aWST7FKCXQCPWJXdw5E7M4HZwnBPrR/2eXrvfPMKMtoQlSM4TJiBPn6UHaVsAtRUJ7wgJTjhIMyfKasfUXR+wwpw+04R6IED47VPxtykhWRRjjd+WEtKlSrac8fWq6Z2kEb93WttKg1egp07BFi57swfwmCOhrfc6WUshKepO4CuHSbcXDoPvT641F3ukFoUEIbUroPjJrmtU6Okpas6brT4acIU2siJ2o8B6EUN3msPeughsxlIIEczUyt7aSQUO45+AEdc6irmzAH3bTnmkJx8zNHihlzrom9CawK7shZnZ37441xaXv8AbVPKo7RrT5VikJTjJkTgMoH1rdpABJSnMhOMdKq1TKNtnZoLRDlwT3YwBAUqRCZ3xmasq2tw2hKE5JAA8qFuztqG3VbitI9EyfnRdW3DBJWYs023x/Rg0qVKniB9KlWKhAa1ssykh5IkRsr5cFfp6VCMPSdrlVgKE4HEHCKC9ZdCdwoLYEIVO0j8IPL3Zx5SKy5sfyRqw5PicztuVDAnpNcDtrzPrNNTrGlGCvOcD0qL0hrKFezxpNaNHMkO/DYgnBI9TUA5clSiTiomtT9ypwzU3qtoDv3gk+yPEs8E8Opy9aqog5XsmtD6xf5ei3TcpAYuNoh0D+G5OTnFBTskHMY5jI+QsEAgggiQRiCDkQd4oC7YglOjkiAIfbCBwhKpj8tV7qj2h3FiQie9Y3tqPs82z+E8suVdCKpJGCTttnoCs0D2XbBYLTKy60r3VIKvQokGs0SoczXFpXTLNsjbfcS2n+Y4nkkZqPSqd0x2vXbshkIt0/y+Jf8AcrLyAoNurtbqtpxanFnNS1FR9TVqIWdp/tlzTZt/9jo+KUfX0ro7JL1y+evU3LinCtlGKj7MLJGyMgATkKqUmrP7Bv8Ad3HHuAfRwUGtBWiV0zq/srKHUwobxv4KB4GhS/1WUkylZir601YMOsqU+QhKElRcmCgDMzw5VV1i8w7cpHeq7gnxHu4MAmCfdnjjFZft5t+xWbFnhXuB7QmrzrytlIy9pRySOJ+m+rO0NopFu3sI6lW9R4n6bqJk6KZabAbSkIiRG+fxTvnjUQ8qZjAD5UyGPj32Ink5aXRU3bbpaVsW4PshTquqvCn4BXrVYCpjWy/U/evuKMy4UjklPhSPICopKacKNa0Uq3bQ69KzRAOis1mKxFEhmKs3sDV/qDo3G2V8HEn61WVW1/h+2Q/dk5hpuCdwKjtfp6UGRBl2pXI+zJYM7Lq5VGcIxB/ug+VVpaOG3Zc2sFIWWzOeGPlhFW47oMXlwH3Z7tPhaR7wme8VwBOIHCKqrXp/vX7gpASDcOSOPdQgqBHEJyjOtHpW03/BeVWkFnZdrYbhtdq6fG342+bZzRz2T8FcqN78JbtnXDgENqUfypJ/Sq01C0R3d2lScYTtT/UPpRj2o6TDOiH8YLgDSfzkbX/mazN27G9I84OnaUVHMkk9SZpmzTyabVgDdmlWp96MqzQIf//Z"/>
          <p:cNvSpPr/>
          <p:nvPr/>
        </p:nvSpPr>
        <p:spPr>
          <a:xfrm>
            <a:off x="0" y="-817563"/>
            <a:ext cx="809625" cy="121920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2400">
              <a:solidFill>
                <a:schemeClr val="dk1"/>
              </a:solidFill>
              <a:latin typeface="Times New Roman"/>
              <a:ea typeface="Times New Roman"/>
              <a:cs typeface="Times New Roman"/>
              <a:sym typeface="Times New Roman"/>
            </a:endParaRPr>
          </a:p>
        </p:txBody>
      </p:sp>
      <p:sp>
        <p:nvSpPr>
          <p:cNvPr id="207" name="Google Shape;207;p16" descr="data:image/jpeg;base64,/9j/4AAQSkZJRgABAQAAAQABAAD/2wCEAAkGBhQSEBUUEhQVFBQWFBgUFxgXFhoYGBYYFRUcFxgUFxoZHCcfGBwkGh0UHy8gJycpLCwsFx4xNTIqQSYrLCkBCQoKDgwOGg8PGiokHyUpLCwtLywtLSksLCw1LywpLC4sKSwpLCosLCwsLCkpKSwsLCwsMSwsKSwsKiwpLCksLv/AABEIAIAAVQMBIgACEQEDEQH/xAAcAAABBAMBAAAAAAAAAAAAAAAGAAIFBwEDBAj/xAA9EAABAwICBwUFBgQHAAAAAAABAgMRAAQhMQUGEkFRYXEHEyKBkTJSobHRFCNCgsHhM2JykggVJTRDg6L/xAAZAQACAwEAAAAAAAAAAAAAAAABAwACBAX/xAAkEQACAgICAQMFAAAAAAAAAAAAAQIRAyESMUEEIkITFDJRcf/aAAwDAQACEQMRAD8AsKsVmlRKmKVcWmdNNWrRceVspGA3kngkbzVSa19qT74LbALDZmSD94ocCfw9BUJRb13pRpr+I62ictpQE+prlGs9oTAuWZ/rHzyrzr36lmSpR4yT+tPIKvCk/GhYaPTLbgUAUkEHIgyD0Ip1eb7DWC4tj90642RuBOyeqTh8KtDU3tSQ/stXUIdyC8kL6+6r4dKlgoP6xWQazVgDYpVmlUIPpriwAScABJPIY0+oPXTSXc2az73g6BWfnEjzoMJUmumspuXpckpk9yjIJQT7R5nPGg+4WVHAUUaK0R9suZJ8MmTuAGASKsbR2qzCAIaTI3xJrPLKo6NMMLkrKVVbGAoAwd/zrr0aniJw+WNW5pDVFpwQlATjOAjGKHLjs8hUAkDORhHMcKr9deS79O/AKOsIXBWqDGHHDjXCqyj5zyyo2e7PwAQHDtRmf2oSvtGqtlKBExkd1XjkjLoVLFKPYfdl+uK9r7JcKKsPulKOUf8AHOZwxFWdXnW1vTtodR4FIUkj1wx6/OvQ9s7tISr3khXqJpyYlj4pUopUSo+gbtYcP2dtAw2lmfIfvR1Qb2ltBTTOPiLmyPzQKrJ0i8VbIfU7RCWWxGasT9KMrZAKaHEXbdu2nvFpSAN5x8hvruY1otwgq75ABylQx8q5ytuzp6SpEqMJzrmuVcq0s6VQseEyM61aS0m037awnCccKDLI0OHGhjWVAWlQ+O+pG+1ptkiQ4lf9Jmohy8Q8JQoKHy6jdU2tlW1LQJaMtvvo4A+Y5c6vnV1U2rXJAH9uFUu0nuroDiJx5mrm1aVNo0eKZ9Sa345Wc7IqdEnSpUqaKH0G6+2hWUknZCEhxBzG2FYhQ4HwjzoyqH1ptNtnz/f9KXl/EdhrlTK1vrdp5S1uBRXh4BIUBGA5jMzHGh+80Q2HwENqT4duDJwgHOcMD8MhVnP2IUUuBAUpMxBhUHMcCKTtk6sQElPWB8hPxrCpPwb1FeSH1dbOxAQraI8IAnaAzOJAA5zUJrU0pxfdltRWPDECcgdxPGjLRtmGlbUYxs4mTEkkk9d3KoLSDBNwVD2pEYxuiQRywpaSTsdtqgVb1QfQ4oBlKwACFHIzuBw+XHz6LG2WlRU20Uq9lQJ8IxjDjR41o18iSrDnj+tct8S2CCc+Xx41aWST7FKCXQCPWJXdw5E7M4HZwnBPrR/2eXrvfPMKMtoQlSM4TJiBPn6UHaVsAtRUJ7wgJTjhIMyfKasfUXR+wwpw+04R6IED47VPxtykhWRRjjd+WEtKlSrac8fWq6Z2kEb93WttKg1egp07BFi57swfwmCOhrfc6WUshKepO4CuHSbcXDoPvT641F3ukFoUEIbUroPjJrmtU6Okpas6brT4acIU2siJ2o8B6EUN3msPeughsxlIIEczUyt7aSQUO45+AEdc6irmzAH3bTnmkJx8zNHihlzrom9CawK7shZnZ37441xaXv8AbVPKo7RrT5VikJTjJkTgMoH1rdpABJSnMhOMdKq1TKNtnZoLRDlwT3YwBAUqRCZ3xmasq2tw2hKE5JAA8qFuztqG3VbitI9EyfnRdW3DBJWYs023x/Rg0qVKniB9KlWKhAa1ssykh5IkRsr5cFfp6VCMPSdrlVgKE4HEHCKC9ZdCdwoLYEIVO0j8IPL3Zx5SKy5sfyRqw5PicztuVDAnpNcDtrzPrNNTrGlGCvOcD0qL0hrKFezxpNaNHMkO/DYgnBI9TUA5clSiTiomtT9ypwzU3qtoDv3gk+yPEs8E8Opy9aqog5XsmtD6xf5ei3TcpAYuNoh0D+G5OTnFBTskHMY5jI+QsEAgggiQRiCDkQd4oC7YglOjkiAIfbCBwhKpj8tV7qj2h3FiQie9Y3tqPs82z+E8suVdCKpJGCTttnoCs0D2XbBYLTKy60r3VIKvQokGs0SoczXFpXTLNsjbfcS2n+Y4nkkZqPSqd0x2vXbshkIt0/y+Jf8AcrLyAoNurtbqtpxanFnNS1FR9TVqIWdp/tlzTZt/9jo+KUfX0ro7JL1y+evU3LinCtlGKj7MLJGyMgATkKqUmrP7Bv8Ad3HHuAfRwUGtBWiV0zq/srKHUwobxv4KB4GhS/1WUkylZir601YMOsqU+QhKElRcmCgDMzw5VV1i8w7cpHeq7gnxHu4MAmCfdnjjFZft5t+xWbFnhXuB7QmrzrytlIy9pRySOJ+m+rO0NopFu3sI6lW9R4n6bqJk6KZabAbSkIiRG+fxTvnjUQ8qZjAD5UyGPj32Ink5aXRU3bbpaVsW4PshTquqvCn4BXrVYCpjWy/U/evuKMy4UjklPhSPICopKacKNa0Uq3bQ69KzRAOis1mKxFEhmKs3sDV/qDo3G2V8HEn61WVW1/h+2Q/dk5hpuCdwKjtfp6UGRBl2pXI+zJYM7Lq5VGcIxB/ug+VVpaOG3Zc2sFIWWzOeGPlhFW47oMXlwH3Z7tPhaR7wme8VwBOIHCKqrXp/vX7gpASDcOSOPdQgqBHEJyjOtHpW03/BeVWkFnZdrYbhtdq6fG342+bZzRz2T8FcqN78JbtnXDgENqUfypJ/Sq01C0R3d2lScYTtT/UPpRj2o6TDOiH8YLgDSfzkbX/mazN27G9I84OnaUVHMkk9SZpmzTyabVgDdmlWp96MqzQIf//Z"/>
          <p:cNvSpPr/>
          <p:nvPr/>
        </p:nvSpPr>
        <p:spPr>
          <a:xfrm>
            <a:off x="0" y="-817563"/>
            <a:ext cx="809625" cy="121920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2400">
              <a:solidFill>
                <a:schemeClr val="dk1"/>
              </a:solidFill>
              <a:latin typeface="Times New Roman"/>
              <a:ea typeface="Times New Roman"/>
              <a:cs typeface="Times New Roman"/>
              <a:sym typeface="Times New Roman"/>
            </a:endParaRPr>
          </a:p>
        </p:txBody>
      </p:sp>
      <p:graphicFrame>
        <p:nvGraphicFramePr>
          <p:cNvPr id="208" name="Google Shape;208;p16"/>
          <p:cNvGraphicFramePr/>
          <p:nvPr/>
        </p:nvGraphicFramePr>
        <p:xfrm>
          <a:off x="291828" y="2512060"/>
          <a:ext cx="3000000" cy="3000000"/>
        </p:xfrm>
        <a:graphic>
          <a:graphicData uri="http://schemas.openxmlformats.org/drawingml/2006/table">
            <a:tbl>
              <a:tblPr firstRow="1" bandRow="1">
                <a:noFill/>
                <a:tableStyleId>{5D555E31-6FD3-48D0-8BCA-7D91E0519B83}</a:tableStyleId>
              </a:tblPr>
              <a:tblGrid>
                <a:gridCol w="4426075">
                  <a:extLst>
                    <a:ext uri="{9D8B030D-6E8A-4147-A177-3AD203B41FA5}">
                      <a16:colId xmlns:a16="http://schemas.microsoft.com/office/drawing/2014/main" val="20000"/>
                    </a:ext>
                  </a:extLst>
                </a:gridCol>
                <a:gridCol w="4426075">
                  <a:extLst>
                    <a:ext uri="{9D8B030D-6E8A-4147-A177-3AD203B41FA5}">
                      <a16:colId xmlns:a16="http://schemas.microsoft.com/office/drawing/2014/main" val="20001"/>
                    </a:ext>
                  </a:extLst>
                </a:gridCol>
              </a:tblGrid>
              <a:tr h="370850">
                <a:tc>
                  <a:txBody>
                    <a:bodyPr/>
                    <a:lstStyle/>
                    <a:p>
                      <a:pPr marL="0" marR="0" lvl="0" indent="0" algn="l" rtl="0">
                        <a:spcBef>
                          <a:spcPts val="0"/>
                        </a:spcBef>
                        <a:spcAft>
                          <a:spcPts val="0"/>
                        </a:spcAft>
                        <a:buClr>
                          <a:srgbClr val="000000"/>
                        </a:buClr>
                        <a:buSzPts val="1800"/>
                        <a:buFont typeface="Arial"/>
                        <a:buNone/>
                      </a:pPr>
                      <a:r>
                        <a:rPr lang="en-US" sz="1800" b="1" i="0" u="none" strike="noStrike">
                          <a:solidFill>
                            <a:srgbClr val="000000"/>
                          </a:solidFill>
                          <a:latin typeface="Arial"/>
                          <a:ea typeface="Arial"/>
                          <a:cs typeface="Arial"/>
                          <a:sym typeface="Arial"/>
                        </a:rPr>
                        <a:t>Samstag, 16. Januar 2027 </a:t>
                      </a:r>
                      <a:endParaRPr sz="1800">
                        <a:latin typeface="Arial"/>
                        <a:ea typeface="Arial"/>
                        <a:cs typeface="Arial"/>
                        <a:sym typeface="Arial"/>
                      </a:endParaRPr>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a:solidFill>
                            <a:srgbClr val="000000"/>
                          </a:solidFill>
                          <a:latin typeface="Arial"/>
                          <a:ea typeface="Arial"/>
                          <a:cs typeface="Arial"/>
                          <a:sym typeface="Arial"/>
                        </a:rPr>
                        <a:t>Saturday, 16 January 2027</a:t>
                      </a:r>
                      <a:endParaRPr sz="1800" b="0" i="0" u="none" strike="noStrike">
                        <a:solidFill>
                          <a:srgbClr val="000000"/>
                        </a:solidFill>
                        <a:latin typeface="Arial"/>
                        <a:ea typeface="Arial"/>
                        <a:cs typeface="Arial"/>
                        <a:sym typeface="Arial"/>
                      </a:endParaRPr>
                    </a:p>
                  </a:txBody>
                  <a:tcPr marL="91450" marR="91450" marT="45725" marB="45725"/>
                </a:tc>
                <a:extLst>
                  <a:ext uri="{0D108BD9-81ED-4DB2-BD59-A6C34878D82A}">
                    <a16:rowId xmlns:a16="http://schemas.microsoft.com/office/drawing/2014/main" val="10000"/>
                  </a:ext>
                </a:extLst>
              </a:tr>
              <a:tr h="370850">
                <a:tc>
                  <a:txBody>
                    <a:bodyPr/>
                    <a:lstStyle/>
                    <a:p>
                      <a:pPr marL="342900" marR="0" lvl="0" indent="-342900" algn="l" rtl="0">
                        <a:spcBef>
                          <a:spcPts val="0"/>
                        </a:spcBef>
                        <a:spcAft>
                          <a:spcPts val="0"/>
                        </a:spcAft>
                        <a:buClr>
                          <a:srgbClr val="000000"/>
                        </a:buClr>
                        <a:buSzPts val="1800"/>
                        <a:buFont typeface="Arial"/>
                        <a:buChar char="•"/>
                      </a:pPr>
                      <a:r>
                        <a:rPr lang="en-US" sz="1800" b="0" i="0" u="none" strike="noStrike">
                          <a:solidFill>
                            <a:srgbClr val="000000"/>
                          </a:solidFill>
                          <a:latin typeface="Arial"/>
                          <a:ea typeface="Arial"/>
                          <a:cs typeface="Arial"/>
                          <a:sym typeface="Arial"/>
                        </a:rPr>
                        <a:t>Rennbüro «Quadrin» bei der Roland Arena geöffnet 08.00 – 10.00 Uhr für Informationen und Fundsachen. </a:t>
                      </a:r>
                      <a:endParaRPr/>
                    </a:p>
                    <a:p>
                      <a:pPr marL="342900" marR="0" lvl="0" indent="-228600" algn="l" rtl="0">
                        <a:spcBef>
                          <a:spcPts val="0"/>
                        </a:spcBef>
                        <a:spcAft>
                          <a:spcPts val="0"/>
                        </a:spcAft>
                        <a:buClr>
                          <a:schemeClr val="dk1"/>
                        </a:buClr>
                        <a:buSzPts val="1800"/>
                        <a:buFont typeface="Arial"/>
                        <a:buNone/>
                      </a:pPr>
                      <a:endParaRPr sz="1800" b="0" i="0" u="none" strike="noStrike">
                        <a:solidFill>
                          <a:srgbClr val="000000"/>
                        </a:solidFill>
                        <a:latin typeface="Arial"/>
                        <a:ea typeface="Arial"/>
                        <a:cs typeface="Arial"/>
                        <a:sym typeface="Arial"/>
                      </a:endParaRPr>
                    </a:p>
                    <a:p>
                      <a:pPr marL="342900" marR="0" lvl="0" indent="-342900" algn="l" rtl="0">
                        <a:spcBef>
                          <a:spcPts val="0"/>
                        </a:spcBef>
                        <a:spcAft>
                          <a:spcPts val="0"/>
                        </a:spcAft>
                        <a:buClr>
                          <a:srgbClr val="000000"/>
                        </a:buClr>
                        <a:buSzPts val="1800"/>
                        <a:buFont typeface="Arial"/>
                        <a:buChar char="•"/>
                      </a:pPr>
                      <a:r>
                        <a:rPr lang="en-US" sz="1800" b="0" i="0" u="none" strike="noStrike">
                          <a:solidFill>
                            <a:srgbClr val="000000"/>
                          </a:solidFill>
                          <a:latin typeface="Arial"/>
                          <a:ea typeface="Arial"/>
                          <a:cs typeface="Arial"/>
                          <a:sym typeface="Arial"/>
                        </a:rPr>
                        <a:t>Abreise der Teilnehmenden</a:t>
                      </a:r>
                      <a:endParaRPr/>
                    </a:p>
                  </a:txBody>
                  <a:tcPr marL="91450" marR="91450" marT="45725" marB="45725">
                    <a:solidFill>
                      <a:srgbClr val="92D050"/>
                    </a:solidFill>
                  </a:tcPr>
                </a:tc>
                <a:tc>
                  <a:txBody>
                    <a:bodyPr/>
                    <a:lstStyle/>
                    <a:p>
                      <a:pPr marL="342900" marR="0" lvl="0" indent="-342900" algn="l" rtl="0">
                        <a:spcBef>
                          <a:spcPts val="0"/>
                        </a:spcBef>
                        <a:spcAft>
                          <a:spcPts val="0"/>
                        </a:spcAft>
                        <a:buClr>
                          <a:schemeClr val="dk1"/>
                        </a:buClr>
                        <a:buSzPts val="1800"/>
                        <a:buFont typeface="Arial"/>
                        <a:buChar char="•"/>
                      </a:pPr>
                      <a:r>
                        <a:rPr lang="en-US" sz="1800">
                          <a:latin typeface="Arial"/>
                          <a:ea typeface="Arial"/>
                          <a:cs typeface="Arial"/>
                          <a:sym typeface="Arial"/>
                        </a:rPr>
                        <a:t>Race office ‘Quadrin’ at the Roland Arena open from 8.00 am to 10.00 am for information and lost property.</a:t>
                      </a:r>
                      <a:endParaRPr sz="1800">
                        <a:latin typeface="Arial"/>
                        <a:ea typeface="Arial"/>
                        <a:cs typeface="Arial"/>
                        <a:sym typeface="Arial"/>
                      </a:endParaRPr>
                    </a:p>
                    <a:p>
                      <a:pPr marL="342900" marR="0" lvl="0" indent="-228600" algn="l" rtl="0">
                        <a:spcBef>
                          <a:spcPts val="0"/>
                        </a:spcBef>
                        <a:spcAft>
                          <a:spcPts val="0"/>
                        </a:spcAft>
                        <a:buClr>
                          <a:schemeClr val="dk1"/>
                        </a:buClr>
                        <a:buSzPts val="1800"/>
                        <a:buFont typeface="Arial"/>
                        <a:buNone/>
                      </a:pPr>
                      <a:endParaRPr sz="1800">
                        <a:latin typeface="Arial"/>
                        <a:ea typeface="Arial"/>
                        <a:cs typeface="Arial"/>
                        <a:sym typeface="Arial"/>
                      </a:endParaRPr>
                    </a:p>
                    <a:p>
                      <a:pPr marL="342900" marR="0" lvl="0" indent="-342900" algn="l" rtl="0">
                        <a:spcBef>
                          <a:spcPts val="0"/>
                        </a:spcBef>
                        <a:spcAft>
                          <a:spcPts val="0"/>
                        </a:spcAft>
                        <a:buClr>
                          <a:schemeClr val="dk1"/>
                        </a:buClr>
                        <a:buSzPts val="1800"/>
                        <a:buFont typeface="Arial"/>
                        <a:buChar char="•"/>
                      </a:pPr>
                      <a:r>
                        <a:rPr lang="en-US" sz="1800">
                          <a:latin typeface="Arial"/>
                          <a:ea typeface="Arial"/>
                          <a:cs typeface="Arial"/>
                          <a:sym typeface="Arial"/>
                        </a:rPr>
                        <a:t>Departure of participants</a:t>
                      </a:r>
                      <a:endParaRPr sz="1800">
                        <a:latin typeface="Arial"/>
                        <a:ea typeface="Arial"/>
                        <a:cs typeface="Arial"/>
                        <a:sym typeface="Arial"/>
                      </a:endParaRPr>
                    </a:p>
                  </a:txBody>
                  <a:tcPr marL="91450" marR="91450" marT="45725" marB="45725">
                    <a:solidFill>
                      <a:srgbClr val="92D050"/>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Shape 212"/>
        <p:cNvGrpSpPr/>
        <p:nvPr/>
      </p:nvGrpSpPr>
      <p:grpSpPr>
        <a:xfrm>
          <a:off x="0" y="0"/>
          <a:ext cx="0" cy="0"/>
          <a:chOff x="0" y="0"/>
          <a:chExt cx="0" cy="0"/>
        </a:xfrm>
      </p:grpSpPr>
      <p:sp>
        <p:nvSpPr>
          <p:cNvPr id="213" name="Google Shape;213;p17"/>
          <p:cNvSpPr txBox="1"/>
          <p:nvPr/>
        </p:nvSpPr>
        <p:spPr>
          <a:xfrm>
            <a:off x="165408" y="404664"/>
            <a:ext cx="8978592" cy="72008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000" b="1">
                <a:solidFill>
                  <a:schemeClr val="dk1"/>
                </a:solidFill>
                <a:latin typeface="Arial"/>
                <a:ea typeface="Arial"/>
                <a:cs typeface="Arial"/>
                <a:sym typeface="Arial"/>
              </a:rPr>
              <a:t>Wochenprogramm</a:t>
            </a:r>
            <a:endParaRPr/>
          </a:p>
          <a:p>
            <a:pPr marL="0" marR="0" lvl="0" indent="0" algn="l" rtl="0">
              <a:spcBef>
                <a:spcPts val="400"/>
              </a:spcBef>
              <a:spcAft>
                <a:spcPts val="0"/>
              </a:spcAft>
              <a:buNone/>
            </a:pPr>
            <a:r>
              <a:rPr lang="en-US" sz="2000" b="1">
                <a:solidFill>
                  <a:srgbClr val="C00000"/>
                </a:solidFill>
                <a:latin typeface="Arial"/>
                <a:ea typeface="Arial"/>
                <a:cs typeface="Arial"/>
                <a:sym typeface="Arial"/>
              </a:rPr>
              <a:t>Weekly programme</a:t>
            </a:r>
            <a:endParaRPr sz="2000" b="1" i="0" strike="noStrike" cap="none">
              <a:solidFill>
                <a:srgbClr val="C00000"/>
              </a:solidFill>
              <a:latin typeface="Arial"/>
              <a:ea typeface="Arial"/>
              <a:cs typeface="Arial"/>
              <a:sym typeface="Arial"/>
            </a:endParaRPr>
          </a:p>
        </p:txBody>
      </p:sp>
      <p:sp>
        <p:nvSpPr>
          <p:cNvPr id="214" name="Google Shape;214;p17" descr="data:image/jpeg;base64,/9j/4AAQSkZJRgABAQAAAQABAAD/2wCEAAkGBhQSEBUUEhQVFBQWFBgUFxgXFhoYGBYYFRUcFxgUFxoZHCcfGBwkGh0UHy8gJycpLCwsFx4xNTIqQSYrLCkBCQoKDgwOGg8PGiokHyUpLCwtLywtLSksLCw1LywpLC4sKSwpLCosLCwsLCkpKSwsLCwsMSwsKSwsKiwpLCksLv/AABEIAIAAVQMBIgACEQEDEQH/xAAcAAABBAMBAAAAAAAAAAAAAAAGAAIFBwEDBAj/xAA9EAABAwICBwUFBgQHAAAAAAABAgMRAAQhMQUGEkFRYXEHEyKBkTJSobHRFCNCgsHhM2JykggVJTRDg6L/xAAZAQACAwEAAAAAAAAAAAAAAAABAwACBAX/xAAkEQACAgICAQMFAAAAAAAAAAAAAQIRAyESMUEEIkITFDJRcf/aAAwDAQACEQMRAD8AsKsVmlRKmKVcWmdNNWrRceVspGA3kngkbzVSa19qT74LbALDZmSD94ocCfw9BUJRb13pRpr+I62ictpQE+prlGs9oTAuWZ/rHzyrzr36lmSpR4yT+tPIKvCk/GhYaPTLbgUAUkEHIgyD0Ip1eb7DWC4tj90642RuBOyeqTh8KtDU3tSQ/stXUIdyC8kL6+6r4dKlgoP6xWQazVgDYpVmlUIPpriwAScABJPIY0+oPXTSXc2az73g6BWfnEjzoMJUmumspuXpckpk9yjIJQT7R5nPGg+4WVHAUUaK0R9suZJ8MmTuAGASKsbR2qzCAIaTI3xJrPLKo6NMMLkrKVVbGAoAwd/zrr0aniJw+WNW5pDVFpwQlATjOAjGKHLjs8hUAkDORhHMcKr9deS79O/AKOsIXBWqDGHHDjXCqyj5zyyo2e7PwAQHDtRmf2oSvtGqtlKBExkd1XjkjLoVLFKPYfdl+uK9r7JcKKsPulKOUf8AHOZwxFWdXnW1vTtodR4FIUkj1wx6/OvQ9s7tISr3khXqJpyYlj4pUopUSo+gbtYcP2dtAw2lmfIfvR1Qb2ltBTTOPiLmyPzQKrJ0i8VbIfU7RCWWxGasT9KMrZAKaHEXbdu2nvFpSAN5x8hvruY1otwgq75ABylQx8q5ytuzp6SpEqMJzrmuVcq0s6VQseEyM61aS0m037awnCccKDLI0OHGhjWVAWlQ+O+pG+1ptkiQ4lf9Jmohy8Q8JQoKHy6jdU2tlW1LQJaMtvvo4A+Y5c6vnV1U2rXJAH9uFUu0nuroDiJx5mrm1aVNo0eKZ9Sa345Wc7IqdEnSpUqaKH0G6+2hWUknZCEhxBzG2FYhQ4HwjzoyqH1ptNtnz/f9KXl/EdhrlTK1vrdp5S1uBRXh4BIUBGA5jMzHGh+80Q2HwENqT4duDJwgHOcMD8MhVnP2IUUuBAUpMxBhUHMcCKTtk6sQElPWB8hPxrCpPwb1FeSH1dbOxAQraI8IAnaAzOJAA5zUJrU0pxfdltRWPDECcgdxPGjLRtmGlbUYxs4mTEkkk9d3KoLSDBNwVD2pEYxuiQRywpaSTsdtqgVb1QfQ4oBlKwACFHIzuBw+XHz6LG2WlRU20Uq9lQJ8IxjDjR41o18iSrDnj+tct8S2CCc+Xx41aWST7FKCXQCPWJXdw5E7M4HZwnBPrR/2eXrvfPMKMtoQlSM4TJiBPn6UHaVsAtRUJ7wgJTjhIMyfKasfUXR+wwpw+04R6IED47VPxtykhWRRjjd+WEtKlSrac8fWq6Z2kEb93WttKg1egp07BFi57swfwmCOhrfc6WUshKepO4CuHSbcXDoPvT641F3ukFoUEIbUroPjJrmtU6Okpas6brT4acIU2siJ2o8B6EUN3msPeughsxlIIEczUyt7aSQUO45+AEdc6irmzAH3bTnmkJx8zNHihlzrom9CawK7shZnZ37441xaXv8AbVPKo7RrT5VikJTjJkTgMoH1rdpABJSnMhOMdKq1TKNtnZoLRDlwT3YwBAUqRCZ3xmasq2tw2hKE5JAA8qFuztqG3VbitI9EyfnRdW3DBJWYs023x/Rg0qVKniB9KlWKhAa1ssykh5IkRsr5cFfp6VCMPSdrlVgKE4HEHCKC9ZdCdwoLYEIVO0j8IPL3Zx5SKy5sfyRqw5PicztuVDAnpNcDtrzPrNNTrGlGCvOcD0qL0hrKFezxpNaNHMkO/DYgnBI9TUA5clSiTiomtT9ypwzU3qtoDv3gk+yPEs8E8Opy9aqog5XsmtD6xf5ei3TcpAYuNoh0D+G5OTnFBTskHMY5jI+QsEAgggiQRiCDkQd4oC7YglOjkiAIfbCBwhKpj8tV7qj2h3FiQie9Y3tqPs82z+E8suVdCKpJGCTttnoCs0D2XbBYLTKy60r3VIKvQokGs0SoczXFpXTLNsjbfcS2n+Y4nkkZqPSqd0x2vXbshkIt0/y+Jf8AcrLyAoNurtbqtpxanFnNS1FR9TVqIWdp/tlzTZt/9jo+KUfX0ro7JL1y+evU3LinCtlGKj7MLJGyMgATkKqUmrP7Bv8Ad3HHuAfRwUGtBWiV0zq/srKHUwobxv4KB4GhS/1WUkylZir601YMOsqU+QhKElRcmCgDMzw5VV1i8w7cpHeq7gnxHu4MAmCfdnjjFZft5t+xWbFnhXuB7QmrzrytlIy9pRySOJ+m+rO0NopFu3sI6lW9R4n6bqJk6KZabAbSkIiRG+fxTvnjUQ8qZjAD5UyGPj32Ink5aXRU3bbpaVsW4PshTquqvCn4BXrVYCpjWy/U/evuKMy4UjklPhSPICopKacKNa0Uq3bQ69KzRAOis1mKxFEhmKs3sDV/qDo3G2V8HEn61WVW1/h+2Q/dk5hpuCdwKjtfp6UGRBl2pXI+zJYM7Lq5VGcIxB/ug+VVpaOG3Zc2sFIWWzOeGPlhFW47oMXlwH3Z7tPhaR7wme8VwBOIHCKqrXp/vX7gpASDcOSOPdQgqBHEJyjOtHpW03/BeVWkFnZdrYbhtdq6fG342+bZzRz2T8FcqN78JbtnXDgENqUfypJ/Sq01C0R3d2lScYTtT/UPpRj2o6TDOiH8YLgDSfzkbX/mazN27G9I84OnaUVHMkk9SZpmzTyabVgDdmlWp96MqzQIf//Z"/>
          <p:cNvSpPr/>
          <p:nvPr/>
        </p:nvSpPr>
        <p:spPr>
          <a:xfrm>
            <a:off x="0" y="-817563"/>
            <a:ext cx="809625" cy="121920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2400">
              <a:solidFill>
                <a:schemeClr val="dk1"/>
              </a:solidFill>
              <a:latin typeface="Times New Roman"/>
              <a:ea typeface="Times New Roman"/>
              <a:cs typeface="Times New Roman"/>
              <a:sym typeface="Times New Roman"/>
            </a:endParaRPr>
          </a:p>
        </p:txBody>
      </p:sp>
      <p:sp>
        <p:nvSpPr>
          <p:cNvPr id="215" name="Google Shape;215;p17" descr="data:image/jpeg;base64,/9j/4AAQSkZJRgABAQAAAQABAAD/2wCEAAkGBhQSEBUUEhQVFBQWFBgUFxgXFhoYGBYYFRUcFxgUFxoZHCcfGBwkGh0UHy8gJycpLCwsFx4xNTIqQSYrLCkBCQoKDgwOGg8PGiokHyUpLCwtLywtLSksLCw1LywpLC4sKSwpLCosLCwsLCkpKSwsLCwsMSwsKSwsKiwpLCksLv/AABEIAIAAVQMBIgACEQEDEQH/xAAcAAABBAMBAAAAAAAAAAAAAAAGAAIFBwEDBAj/xAA9EAABAwICBwUFBgQHAAAAAAABAgMRAAQhMQUGEkFRYXEHEyKBkTJSobHRFCNCgsHhM2JykggVJTRDg6L/xAAZAQACAwEAAAAAAAAAAAAAAAABAwACBAX/xAAkEQACAgICAQMFAAAAAAAAAAAAAQIRAyESMUEEIkITFDJRcf/aAAwDAQACEQMRAD8AsKsVmlRKmKVcWmdNNWrRceVspGA3kngkbzVSa19qT74LbALDZmSD94ocCfw9BUJRb13pRpr+I62ictpQE+prlGs9oTAuWZ/rHzyrzr36lmSpR4yT+tPIKvCk/GhYaPTLbgUAUkEHIgyD0Ip1eb7DWC4tj90642RuBOyeqTh8KtDU3tSQ/stXUIdyC8kL6+6r4dKlgoP6xWQazVgDYpVmlUIPpriwAScABJPIY0+oPXTSXc2az73g6BWfnEjzoMJUmumspuXpckpk9yjIJQT7R5nPGg+4WVHAUUaK0R9suZJ8MmTuAGASKsbR2qzCAIaTI3xJrPLKo6NMMLkrKVVbGAoAwd/zrr0aniJw+WNW5pDVFpwQlATjOAjGKHLjs8hUAkDORhHMcKr9deS79O/AKOsIXBWqDGHHDjXCqyj5zyyo2e7PwAQHDtRmf2oSvtGqtlKBExkd1XjkjLoVLFKPYfdl+uK9r7JcKKsPulKOUf8AHOZwxFWdXnW1vTtodR4FIUkj1wx6/OvQ9s7tISr3khXqJpyYlj4pUopUSo+gbtYcP2dtAw2lmfIfvR1Qb2ltBTTOPiLmyPzQKrJ0i8VbIfU7RCWWxGasT9KMrZAKaHEXbdu2nvFpSAN5x8hvruY1otwgq75ABylQx8q5ytuzp6SpEqMJzrmuVcq0s6VQseEyM61aS0m037awnCccKDLI0OHGhjWVAWlQ+O+pG+1ptkiQ4lf9Jmohy8Q8JQoKHy6jdU2tlW1LQJaMtvvo4A+Y5c6vnV1U2rXJAH9uFUu0nuroDiJx5mrm1aVNo0eKZ9Sa345Wc7IqdEnSpUqaKH0G6+2hWUknZCEhxBzG2FYhQ4HwjzoyqH1ptNtnz/f9KXl/EdhrlTK1vrdp5S1uBRXh4BIUBGA5jMzHGh+80Q2HwENqT4duDJwgHOcMD8MhVnP2IUUuBAUpMxBhUHMcCKTtk6sQElPWB8hPxrCpPwb1FeSH1dbOxAQraI8IAnaAzOJAA5zUJrU0pxfdltRWPDECcgdxPGjLRtmGlbUYxs4mTEkkk9d3KoLSDBNwVD2pEYxuiQRywpaSTsdtqgVb1QfQ4oBlKwACFHIzuBw+XHz6LG2WlRU20Uq9lQJ8IxjDjR41o18iSrDnj+tct8S2CCc+Xx41aWST7FKCXQCPWJXdw5E7M4HZwnBPrR/2eXrvfPMKMtoQlSM4TJiBPn6UHaVsAtRUJ7wgJTjhIMyfKasfUXR+wwpw+04R6IED47VPxtykhWRRjjd+WEtKlSrac8fWq6Z2kEb93WttKg1egp07BFi57swfwmCOhrfc6WUshKepO4CuHSbcXDoPvT641F3ukFoUEIbUroPjJrmtU6Okpas6brT4acIU2siJ2o8B6EUN3msPeughsxlIIEczUyt7aSQUO45+AEdc6irmzAH3bTnmkJx8zNHihlzrom9CawK7shZnZ37441xaXv8AbVPKo7RrT5VikJTjJkTgMoH1rdpABJSnMhOMdKq1TKNtnZoLRDlwT3YwBAUqRCZ3xmasq2tw2hKE5JAA8qFuztqG3VbitI9EyfnRdW3DBJWYs023x/Rg0qVKniB9KlWKhAa1ssykh5IkRsr5cFfp6VCMPSdrlVgKE4HEHCKC9ZdCdwoLYEIVO0j8IPL3Zx5SKy5sfyRqw5PicztuVDAnpNcDtrzPrNNTrGlGCvOcD0qL0hrKFezxpNaNHMkO/DYgnBI9TUA5clSiTiomtT9ypwzU3qtoDv3gk+yPEs8E8Opy9aqog5XsmtD6xf5ei3TcpAYuNoh0D+G5OTnFBTskHMY5jI+QsEAgggiQRiCDkQd4oC7YglOjkiAIfbCBwhKpj8tV7qj2h3FiQie9Y3tqPs82z+E8suVdCKpJGCTttnoCs0D2XbBYLTKy60r3VIKvQokGs0SoczXFpXTLNsjbfcS2n+Y4nkkZqPSqd0x2vXbshkIt0/y+Jf8AcrLyAoNurtbqtpxanFnNS1FR9TVqIWdp/tlzTZt/9jo+KUfX0ro7JL1y+evU3LinCtlGKj7MLJGyMgATkKqUmrP7Bv8Ad3HHuAfRwUGtBWiV0zq/srKHUwobxv4KB4GhS/1WUkylZir601YMOsqU+QhKElRcmCgDMzw5VV1i8w7cpHeq7gnxHu4MAmCfdnjjFZft5t+xWbFnhXuB7QmrzrytlIy9pRySOJ+m+rO0NopFu3sI6lW9R4n6bqJk6KZabAbSkIiRG+fxTvnjUQ8qZjAD5UyGPj32Ink5aXRU3bbpaVsW4PshTquqvCn4BXrVYCpjWy/U/evuKMy4UjklPhSPICopKacKNa0Uq3bQ69KzRAOis1mKxFEhmKs3sDV/qDo3G2V8HEn61WVW1/h+2Q/dk5hpuCdwKjtfp6UGRBl2pXI+zJYM7Lq5VGcIxB/ug+VVpaOG3Zc2sFIWWzOeGPlhFW47oMXlwH3Z7tPhaR7wme8VwBOIHCKqrXp/vX7gpASDcOSOPdQgqBHEJyjOtHpW03/BeVWkFnZdrYbhtdq6fG342+bZzRz2T8FcqN78JbtnXDgENqUfypJ/Sq01C0R3d2lScYTtT/UPpRj2o6TDOiH8YLgDSfzkbX/mazN27G9I84OnaUVHMkk9SZpmzTyabVgDdmlWp96MqzQIf//Z"/>
          <p:cNvSpPr/>
          <p:nvPr/>
        </p:nvSpPr>
        <p:spPr>
          <a:xfrm>
            <a:off x="0" y="-817563"/>
            <a:ext cx="809625" cy="121920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2400">
              <a:solidFill>
                <a:schemeClr val="dk1"/>
              </a:solidFill>
              <a:latin typeface="Times New Roman"/>
              <a:ea typeface="Times New Roman"/>
              <a:cs typeface="Times New Roman"/>
              <a:sym typeface="Times New Roman"/>
            </a:endParaRPr>
          </a:p>
        </p:txBody>
      </p:sp>
      <p:sp>
        <p:nvSpPr>
          <p:cNvPr id="216" name="Google Shape;216;p17" descr="data:image/jpeg;base64,/9j/4AAQSkZJRgABAQAAAQABAAD/2wCEAAkGBhQSEBUUEhQVFBQWFBgUFxgXFhoYGBYYFRUcFxgUFxoZHCcfGBwkGh0UHy8gJycpLCwsFx4xNTIqQSYrLCkBCQoKDgwOGg8PGiokHyUpLCwtLywtLSksLCw1LywpLC4sKSwpLCosLCwsLCkpKSwsLCwsMSwsKSwsKiwpLCksLv/AABEIAIAAVQMBIgACEQEDEQH/xAAcAAABBAMBAAAAAAAAAAAAAAAGAAIFBwEDBAj/xAA9EAABAwICBwUFBgQHAAAAAAABAgMRAAQhMQUGEkFRYXEHEyKBkTJSobHRFCNCgsHhM2JykggVJTRDg6L/xAAZAQACAwEAAAAAAAAAAAAAAAABAwACBAX/xAAkEQACAgICAQMFAAAAAAAAAAAAAQIRAyESMUEEIkITFDJRcf/aAAwDAQACEQMRAD8AsKsVmlRKmKVcWmdNNWrRceVspGA3kngkbzVSa19qT74LbALDZmSD94ocCfw9BUJRb13pRpr+I62ictpQE+prlGs9oTAuWZ/rHzyrzr36lmSpR4yT+tPIKvCk/GhYaPTLbgUAUkEHIgyD0Ip1eb7DWC4tj90642RuBOyeqTh8KtDU3tSQ/stXUIdyC8kL6+6r4dKlgoP6xWQazVgDYpVmlUIPpriwAScABJPIY0+oPXTSXc2az73g6BWfnEjzoMJUmumspuXpckpk9yjIJQT7R5nPGg+4WVHAUUaK0R9suZJ8MmTuAGASKsbR2qzCAIaTI3xJrPLKo6NMMLkrKVVbGAoAwd/zrr0aniJw+WNW5pDVFpwQlATjOAjGKHLjs8hUAkDORhHMcKr9deS79O/AKOsIXBWqDGHHDjXCqyj5zyyo2e7PwAQHDtRmf2oSvtGqtlKBExkd1XjkjLoVLFKPYfdl+uK9r7JcKKsPulKOUf8AHOZwxFWdXnW1vTtodR4FIUkj1wx6/OvQ9s7tISr3khXqJpyYlj4pUopUSo+gbtYcP2dtAw2lmfIfvR1Qb2ltBTTOPiLmyPzQKrJ0i8VbIfU7RCWWxGasT9KMrZAKaHEXbdu2nvFpSAN5x8hvruY1otwgq75ABylQx8q5ytuzp6SpEqMJzrmuVcq0s6VQseEyM61aS0m037awnCccKDLI0OHGhjWVAWlQ+O+pG+1ptkiQ4lf9Jmohy8Q8JQoKHy6jdU2tlW1LQJaMtvvo4A+Y5c6vnV1U2rXJAH9uFUu0nuroDiJx5mrm1aVNo0eKZ9Sa345Wc7IqdEnSpUqaKH0G6+2hWUknZCEhxBzG2FYhQ4HwjzoyqH1ptNtnz/f9KXl/EdhrlTK1vrdp5S1uBRXh4BIUBGA5jMzHGh+80Q2HwENqT4duDJwgHOcMD8MhVnP2IUUuBAUpMxBhUHMcCKTtk6sQElPWB8hPxrCpPwb1FeSH1dbOxAQraI8IAnaAzOJAA5zUJrU0pxfdltRWPDECcgdxPGjLRtmGlbUYxs4mTEkkk9d3KoLSDBNwVD2pEYxuiQRywpaSTsdtqgVb1QfQ4oBlKwACFHIzuBw+XHz6LG2WlRU20Uq9lQJ8IxjDjR41o18iSrDnj+tct8S2CCc+Xx41aWST7FKCXQCPWJXdw5E7M4HZwnBPrR/2eXrvfPMKMtoQlSM4TJiBPn6UHaVsAtRUJ7wgJTjhIMyfKasfUXR+wwpw+04R6IED47VPxtykhWRRjjd+WEtKlSrac8fWq6Z2kEb93WttKg1egp07BFi57swfwmCOhrfc6WUshKepO4CuHSbcXDoPvT641F3ukFoUEIbUroPjJrmtU6Okpas6brT4acIU2siJ2o8B6EUN3msPeughsxlIIEczUyt7aSQUO45+AEdc6irmzAH3bTnmkJx8zNHihlzrom9CawK7shZnZ37441xaXv8AbVPKo7RrT5VikJTjJkTgMoH1rdpABJSnMhOMdKq1TKNtnZoLRDlwT3YwBAUqRCZ3xmasq2tw2hKE5JAA8qFuztqG3VbitI9EyfnRdW3DBJWYs023x/Rg0qVKniB9KlWKhAa1ssykh5IkRsr5cFfp6VCMPSdrlVgKE4HEHCKC9ZdCdwoLYEIVO0j8IPL3Zx5SKy5sfyRqw5PicztuVDAnpNcDtrzPrNNTrGlGCvOcD0qL0hrKFezxpNaNHMkO/DYgnBI9TUA5clSiTiomtT9ypwzU3qtoDv3gk+yPEs8E8Opy9aqog5XsmtD6xf5ei3TcpAYuNoh0D+G5OTnFBTskHMY5jI+QsEAgggiQRiCDkQd4oC7YglOjkiAIfbCBwhKpj8tV7qj2h3FiQie9Y3tqPs82z+E8suVdCKpJGCTttnoCs0D2XbBYLTKy60r3VIKvQokGs0SoczXFpXTLNsjbfcS2n+Y4nkkZqPSqd0x2vXbshkIt0/y+Jf8AcrLyAoNurtbqtpxanFnNS1FR9TVqIWdp/tlzTZt/9jo+KUfX0ro7JL1y+evU3LinCtlGKj7MLJGyMgATkKqUmrP7Bv8Ad3HHuAfRwUGtBWiV0zq/srKHUwobxv4KB4GhS/1WUkylZir601YMOsqU+QhKElRcmCgDMzw5VV1i8w7cpHeq7gnxHu4MAmCfdnjjFZft5t+xWbFnhXuB7QmrzrytlIy9pRySOJ+m+rO0NopFu3sI6lW9R4n6bqJk6KZabAbSkIiRG+fxTvnjUQ8qZjAD5UyGPj32Ink5aXRU3bbpaVsW4PshTquqvCn4BXrVYCpjWy/U/evuKMy4UjklPhSPICopKacKNa0Uq3bQ69KzRAOis1mKxFEhmKs3sDV/qDo3G2V8HEn61WVW1/h+2Q/dk5hpuCdwKjtfp6UGRBl2pXI+zJYM7Lq5VGcIxB/ug+VVpaOG3Zc2sFIWWzOeGPlhFW47oMXlwH3Z7tPhaR7wme8VwBOIHCKqrXp/vX7gpASDcOSOPdQgqBHEJyjOtHpW03/BeVWkFnZdrYbhtdq6fG342+bZzRz2T8FcqN78JbtnXDgENqUfypJ/Sq01C0R3d2lScYTtT/UPpRj2o6TDOiH8YLgDSfzkbX/mazN27G9I84OnaUVHMkk9SZpmzTyabVgDdmlWp96MqzQIf//Z"/>
          <p:cNvSpPr/>
          <p:nvPr/>
        </p:nvSpPr>
        <p:spPr>
          <a:xfrm>
            <a:off x="0" y="-817563"/>
            <a:ext cx="809625" cy="121920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2400">
              <a:solidFill>
                <a:schemeClr val="dk1"/>
              </a:solidFill>
              <a:latin typeface="Times New Roman"/>
              <a:ea typeface="Times New Roman"/>
              <a:cs typeface="Times New Roman"/>
              <a:sym typeface="Times New Roman"/>
            </a:endParaRPr>
          </a:p>
        </p:txBody>
      </p:sp>
      <p:graphicFrame>
        <p:nvGraphicFramePr>
          <p:cNvPr id="217" name="Google Shape;217;p17"/>
          <p:cNvGraphicFramePr/>
          <p:nvPr/>
        </p:nvGraphicFramePr>
        <p:xfrm>
          <a:off x="239949" y="1299723"/>
          <a:ext cx="3000000" cy="3000000"/>
        </p:xfrm>
        <a:graphic>
          <a:graphicData uri="http://schemas.openxmlformats.org/drawingml/2006/table">
            <a:tbl>
              <a:tblPr firstRow="1" bandRow="1">
                <a:noFill/>
                <a:tableStyleId>{5D555E31-6FD3-48D0-8BCA-7D91E0519B83}</a:tableStyleId>
              </a:tblPr>
              <a:tblGrid>
                <a:gridCol w="4426075">
                  <a:extLst>
                    <a:ext uri="{9D8B030D-6E8A-4147-A177-3AD203B41FA5}">
                      <a16:colId xmlns:a16="http://schemas.microsoft.com/office/drawing/2014/main" val="20000"/>
                    </a:ext>
                  </a:extLst>
                </a:gridCol>
                <a:gridCol w="4426075">
                  <a:extLst>
                    <a:ext uri="{9D8B030D-6E8A-4147-A177-3AD203B41FA5}">
                      <a16:colId xmlns:a16="http://schemas.microsoft.com/office/drawing/2014/main" val="20001"/>
                    </a:ext>
                  </a:extLst>
                </a:gridCol>
              </a:tblGrid>
              <a:tr h="370850">
                <a:tc>
                  <a:txBody>
                    <a:bodyPr/>
                    <a:lstStyle/>
                    <a:p>
                      <a:pPr marL="0" marR="0" lvl="0" indent="0" algn="l" rtl="0">
                        <a:spcBef>
                          <a:spcPts val="0"/>
                        </a:spcBef>
                        <a:spcAft>
                          <a:spcPts val="0"/>
                        </a:spcAft>
                        <a:buNone/>
                      </a:pPr>
                      <a:r>
                        <a:rPr lang="en-US" sz="1400">
                          <a:solidFill>
                            <a:schemeClr val="dk1"/>
                          </a:solidFill>
                        </a:rPr>
                        <a:t>Tag</a:t>
                      </a:r>
                      <a:endParaRPr sz="1400">
                        <a:solidFill>
                          <a:schemeClr val="dk1"/>
                        </a:solidFill>
                      </a:endParaRPr>
                    </a:p>
                  </a:txBody>
                  <a:tcPr marL="91450" marR="91450" marT="45725" marB="45725" anchor="ctr">
                    <a:solidFill>
                      <a:srgbClr val="6CAB34"/>
                    </a:solidFill>
                  </a:tcPr>
                </a:tc>
                <a:tc>
                  <a:txBody>
                    <a:bodyPr/>
                    <a:lstStyle/>
                    <a:p>
                      <a:pPr marL="0" marR="0" lvl="0" indent="0" algn="l" rtl="0">
                        <a:spcBef>
                          <a:spcPts val="0"/>
                        </a:spcBef>
                        <a:spcAft>
                          <a:spcPts val="0"/>
                        </a:spcAft>
                        <a:buNone/>
                      </a:pPr>
                      <a:r>
                        <a:rPr lang="en-US" sz="1400">
                          <a:solidFill>
                            <a:schemeClr val="dk1"/>
                          </a:solidFill>
                        </a:rPr>
                        <a:t>Day</a:t>
                      </a:r>
                      <a:endParaRPr sz="1400">
                        <a:solidFill>
                          <a:schemeClr val="dk1"/>
                        </a:solidFill>
                      </a:endParaRPr>
                    </a:p>
                  </a:txBody>
                  <a:tcPr marL="91450" marR="91450" marT="45725" marB="45725" anchor="ctr">
                    <a:solidFill>
                      <a:srgbClr val="6CAB34"/>
                    </a:solidFill>
                  </a:tcPr>
                </a:tc>
                <a:extLst>
                  <a:ext uri="{0D108BD9-81ED-4DB2-BD59-A6C34878D82A}">
                    <a16:rowId xmlns:a16="http://schemas.microsoft.com/office/drawing/2014/main" val="10000"/>
                  </a:ext>
                </a:extLst>
              </a:tr>
              <a:tr h="370850">
                <a:tc>
                  <a:txBody>
                    <a:bodyPr/>
                    <a:lstStyle/>
                    <a:p>
                      <a:pPr marL="0" marR="0" lvl="0" indent="0" algn="l" rtl="0">
                        <a:spcBef>
                          <a:spcPts val="0"/>
                        </a:spcBef>
                        <a:spcAft>
                          <a:spcPts val="0"/>
                        </a:spcAft>
                        <a:buNone/>
                      </a:pPr>
                      <a:r>
                        <a:rPr lang="en-US" sz="1050" b="1"/>
                        <a:t>Sonntag, 10. Januar 2027 </a:t>
                      </a:r>
                      <a:br>
                        <a:rPr lang="en-US" sz="1050" b="1"/>
                      </a:br>
                      <a:endParaRPr sz="1050" b="1"/>
                    </a:p>
                    <a:p>
                      <a:pPr marL="0" marR="0" lvl="0" indent="0" algn="l" rtl="0">
                        <a:spcBef>
                          <a:spcPts val="0"/>
                        </a:spcBef>
                        <a:spcAft>
                          <a:spcPts val="0"/>
                        </a:spcAft>
                        <a:buNone/>
                      </a:pPr>
                      <a:r>
                        <a:rPr lang="en-US" sz="1050"/>
                        <a:t>Anreise der Teilnehmenden und freiwillige Teilnahme Volkslanglauf *Planoiras* </a:t>
                      </a:r>
                      <a:endParaRPr/>
                    </a:p>
                    <a:p>
                      <a:pPr marL="0" marR="0" lvl="0" indent="0" algn="l" rtl="0">
                        <a:spcBef>
                          <a:spcPts val="0"/>
                        </a:spcBef>
                        <a:spcAft>
                          <a:spcPts val="0"/>
                        </a:spcAft>
                        <a:buNone/>
                      </a:pPr>
                      <a:r>
                        <a:rPr lang="en-US" sz="1050"/>
                        <a:t>Abgabe der Unterlagen an die Team-Chefs im Rennbüro «Quadrin»</a:t>
                      </a:r>
                      <a:endParaRPr/>
                    </a:p>
                    <a:p>
                      <a:pPr marL="0" marR="0" lvl="0" indent="0" algn="l" rtl="0">
                        <a:spcBef>
                          <a:spcPts val="0"/>
                        </a:spcBef>
                        <a:spcAft>
                          <a:spcPts val="0"/>
                        </a:spcAft>
                        <a:buNone/>
                      </a:pPr>
                      <a:r>
                        <a:rPr lang="en-US" sz="1050"/>
                        <a:t>bei der «Roland Arena», geöffnet 14.00 – 21.00 Uhr</a:t>
                      </a:r>
                      <a:endParaRPr sz="1050"/>
                    </a:p>
                  </a:txBody>
                  <a:tcPr marL="91450" marR="91450" marT="45725" marB="45725" anchor="ctr"/>
                </a:tc>
                <a:tc>
                  <a:txBody>
                    <a:bodyPr/>
                    <a:lstStyle/>
                    <a:p>
                      <a:pPr marL="0" marR="0" lvl="0" indent="0" algn="l" rtl="0">
                        <a:spcBef>
                          <a:spcPts val="0"/>
                        </a:spcBef>
                        <a:spcAft>
                          <a:spcPts val="0"/>
                        </a:spcAft>
                        <a:buNone/>
                      </a:pPr>
                      <a:r>
                        <a:rPr lang="en-US" sz="1050" b="1">
                          <a:solidFill>
                            <a:schemeClr val="dk1"/>
                          </a:solidFill>
                          <a:latin typeface="Arial"/>
                          <a:ea typeface="Arial"/>
                          <a:cs typeface="Arial"/>
                          <a:sym typeface="Arial"/>
                        </a:rPr>
                        <a:t>Sunday, 10 January 2027</a:t>
                      </a:r>
                      <a:br>
                        <a:rPr lang="en-US" sz="1050" b="1">
                          <a:solidFill>
                            <a:schemeClr val="dk1"/>
                          </a:solidFill>
                          <a:latin typeface="Arial"/>
                          <a:ea typeface="Arial"/>
                          <a:cs typeface="Arial"/>
                          <a:sym typeface="Arial"/>
                        </a:rPr>
                      </a:br>
                      <a:endParaRPr sz="1050" b="1">
                        <a:solidFill>
                          <a:schemeClr val="dk1"/>
                        </a:solidFill>
                        <a:latin typeface="Arial"/>
                        <a:ea typeface="Arial"/>
                        <a:cs typeface="Arial"/>
                        <a:sym typeface="Arial"/>
                      </a:endParaRPr>
                    </a:p>
                    <a:p>
                      <a:pPr marL="0" marR="0" lvl="0" indent="0" algn="l" rtl="0">
                        <a:spcBef>
                          <a:spcPts val="0"/>
                        </a:spcBef>
                        <a:spcAft>
                          <a:spcPts val="0"/>
                        </a:spcAft>
                        <a:buNone/>
                      </a:pPr>
                      <a:r>
                        <a:rPr lang="en-US" sz="1050">
                          <a:solidFill>
                            <a:schemeClr val="dk1"/>
                          </a:solidFill>
                          <a:latin typeface="Arial"/>
                          <a:ea typeface="Arial"/>
                          <a:cs typeface="Arial"/>
                          <a:sym typeface="Arial"/>
                        </a:rPr>
                        <a:t>Arrival of participants and optional participation in the *Planoiras* public cross-country ski race</a:t>
                      </a:r>
                      <a:endParaRPr/>
                    </a:p>
                    <a:p>
                      <a:pPr marL="0" marR="0" lvl="0" indent="0" algn="l" rtl="0">
                        <a:spcBef>
                          <a:spcPts val="0"/>
                        </a:spcBef>
                        <a:spcAft>
                          <a:spcPts val="0"/>
                        </a:spcAft>
                        <a:buNone/>
                      </a:pPr>
                      <a:r>
                        <a:rPr lang="en-US" sz="1050">
                          <a:solidFill>
                            <a:schemeClr val="dk1"/>
                          </a:solidFill>
                          <a:latin typeface="Arial"/>
                          <a:ea typeface="Arial"/>
                          <a:cs typeface="Arial"/>
                          <a:sym typeface="Arial"/>
                        </a:rPr>
                        <a:t>Submission of documents to team managers at the ‘Quadrin’ race office</a:t>
                      </a:r>
                      <a:endParaRPr/>
                    </a:p>
                    <a:p>
                      <a:pPr marL="0" marR="0" lvl="0" indent="0" algn="l" rtl="0">
                        <a:spcBef>
                          <a:spcPts val="0"/>
                        </a:spcBef>
                        <a:spcAft>
                          <a:spcPts val="0"/>
                        </a:spcAft>
                        <a:buNone/>
                      </a:pPr>
                      <a:r>
                        <a:rPr lang="en-US" sz="1050">
                          <a:solidFill>
                            <a:schemeClr val="dk1"/>
                          </a:solidFill>
                          <a:latin typeface="Arial"/>
                          <a:ea typeface="Arial"/>
                          <a:cs typeface="Arial"/>
                          <a:sym typeface="Arial"/>
                        </a:rPr>
                        <a:t>at the ‘Roland Arena’, open from 2.00 pm to 9.00 pm</a:t>
                      </a:r>
                      <a:endParaRPr sz="1050"/>
                    </a:p>
                  </a:txBody>
                  <a:tcPr marL="91450" marR="91450" marT="45725" marB="45725" anchor="ctr"/>
                </a:tc>
                <a:extLst>
                  <a:ext uri="{0D108BD9-81ED-4DB2-BD59-A6C34878D82A}">
                    <a16:rowId xmlns:a16="http://schemas.microsoft.com/office/drawing/2014/main" val="10001"/>
                  </a:ext>
                </a:extLst>
              </a:tr>
              <a:tr h="370850">
                <a:tc>
                  <a:txBody>
                    <a:bodyPr/>
                    <a:lstStyle/>
                    <a:p>
                      <a:pPr marL="0" marR="0" lvl="0" indent="0" algn="l" rtl="0">
                        <a:spcBef>
                          <a:spcPts val="0"/>
                        </a:spcBef>
                        <a:spcAft>
                          <a:spcPts val="0"/>
                        </a:spcAft>
                        <a:buNone/>
                      </a:pPr>
                      <a:r>
                        <a:rPr lang="en-US" sz="1050" b="1" i="0" u="none" strike="noStrike">
                          <a:solidFill>
                            <a:srgbClr val="000000"/>
                          </a:solidFill>
                          <a:latin typeface="Arial"/>
                          <a:ea typeface="Arial"/>
                          <a:cs typeface="Arial"/>
                          <a:sym typeface="Arial"/>
                        </a:rPr>
                        <a:t>Montag, 11. Januar 2027 </a:t>
                      </a:r>
                      <a:br>
                        <a:rPr lang="en-US" sz="1050" b="1" i="0" u="none" strike="noStrike">
                          <a:solidFill>
                            <a:srgbClr val="000000"/>
                          </a:solidFill>
                          <a:latin typeface="Arial"/>
                          <a:ea typeface="Arial"/>
                          <a:cs typeface="Arial"/>
                          <a:sym typeface="Arial"/>
                        </a:rPr>
                      </a:br>
                      <a:endParaRPr sz="1050" b="0" i="0" u="none" strike="noStrike">
                        <a:solidFill>
                          <a:srgbClr val="000000"/>
                        </a:solidFill>
                        <a:latin typeface="Arial"/>
                        <a:ea typeface="Arial"/>
                        <a:cs typeface="Arial"/>
                        <a:sym typeface="Arial"/>
                      </a:endParaRPr>
                    </a:p>
                    <a:p>
                      <a:pPr marL="0" marR="0" lvl="0" indent="0" algn="l" rtl="0">
                        <a:spcBef>
                          <a:spcPts val="0"/>
                        </a:spcBef>
                        <a:spcAft>
                          <a:spcPts val="0"/>
                        </a:spcAft>
                        <a:buNone/>
                      </a:pPr>
                      <a:r>
                        <a:rPr lang="en-US" sz="1050" b="1" i="0" u="none" strike="noStrike">
                          <a:solidFill>
                            <a:srgbClr val="000000"/>
                          </a:solidFill>
                          <a:latin typeface="Arial"/>
                          <a:ea typeface="Arial"/>
                          <a:cs typeface="Arial"/>
                          <a:sym typeface="Arial"/>
                        </a:rPr>
                        <a:t>Exkursionen </a:t>
                      </a:r>
                      <a:r>
                        <a:rPr lang="en-US" sz="1050" b="0" i="0" u="none" strike="noStrike">
                          <a:solidFill>
                            <a:srgbClr val="000000"/>
                          </a:solidFill>
                          <a:latin typeface="Arial"/>
                          <a:ea typeface="Arial"/>
                          <a:cs typeface="Arial"/>
                          <a:sym typeface="Arial"/>
                        </a:rPr>
                        <a:t>und Freies Langlaufen </a:t>
                      </a:r>
                      <a:endParaRPr/>
                    </a:p>
                    <a:p>
                      <a:pPr marL="0" marR="0" lvl="0" indent="0" algn="l" rtl="0">
                        <a:spcBef>
                          <a:spcPts val="0"/>
                        </a:spcBef>
                        <a:spcAft>
                          <a:spcPts val="0"/>
                        </a:spcAft>
                        <a:buNone/>
                      </a:pPr>
                      <a:r>
                        <a:rPr lang="en-US" sz="1050" b="0" i="0" u="none" strike="noStrike">
                          <a:solidFill>
                            <a:srgbClr val="000000"/>
                          </a:solidFill>
                          <a:latin typeface="Arial"/>
                          <a:ea typeface="Arial"/>
                          <a:cs typeface="Arial"/>
                          <a:sym typeface="Arial"/>
                        </a:rPr>
                        <a:t>Abgabe der Unterlagen an die Team-Chefs im Rennbüro «Quadrin» bei der «Roland Arena», geöffnet 14.00 – 19.00 Uhr </a:t>
                      </a:r>
                      <a:endParaRPr/>
                    </a:p>
                    <a:p>
                      <a:pPr marL="0" marR="0" lvl="0" indent="0" algn="l" rtl="0">
                        <a:spcBef>
                          <a:spcPts val="0"/>
                        </a:spcBef>
                        <a:spcAft>
                          <a:spcPts val="0"/>
                        </a:spcAft>
                        <a:buNone/>
                      </a:pPr>
                      <a:r>
                        <a:rPr lang="en-US" sz="1050" b="0" i="0" u="none" strike="noStrike">
                          <a:solidFill>
                            <a:srgbClr val="000000"/>
                          </a:solidFill>
                          <a:latin typeface="Arial"/>
                          <a:ea typeface="Arial"/>
                          <a:cs typeface="Arial"/>
                          <a:sym typeface="Arial"/>
                        </a:rPr>
                        <a:t> 🡪 18.00 Uhr: </a:t>
                      </a:r>
                      <a:r>
                        <a:rPr lang="en-US" sz="1050" b="1" i="0" u="none" strike="noStrike">
                          <a:solidFill>
                            <a:srgbClr val="000000"/>
                          </a:solidFill>
                          <a:latin typeface="Arial"/>
                          <a:ea typeface="Arial"/>
                          <a:cs typeface="Arial"/>
                          <a:sym typeface="Arial"/>
                        </a:rPr>
                        <a:t>Vorstandssitzung </a:t>
                      </a:r>
                      <a:r>
                        <a:rPr lang="en-US" sz="1050" b="0" i="0" u="none" strike="noStrike">
                          <a:solidFill>
                            <a:srgbClr val="000000"/>
                          </a:solidFill>
                          <a:latin typeface="Arial"/>
                          <a:ea typeface="Arial"/>
                          <a:cs typeface="Arial"/>
                          <a:sym typeface="Arial"/>
                        </a:rPr>
                        <a:t>EFNS IK im «Quadrin» </a:t>
                      </a:r>
                      <a:endParaRPr sz="1050"/>
                    </a:p>
                  </a:txBody>
                  <a:tcPr marL="91450" marR="91450" marT="45725" marB="45725" anchor="ctr">
                    <a:solidFill>
                      <a:srgbClr val="92D050"/>
                    </a:solidFill>
                  </a:tcPr>
                </a:tc>
                <a:tc>
                  <a:txBody>
                    <a:bodyPr/>
                    <a:lstStyle/>
                    <a:p>
                      <a:pPr marL="0" marR="0" lvl="0" indent="0" algn="l" rtl="0">
                        <a:spcBef>
                          <a:spcPts val="0"/>
                        </a:spcBef>
                        <a:spcAft>
                          <a:spcPts val="0"/>
                        </a:spcAft>
                        <a:buNone/>
                      </a:pPr>
                      <a:r>
                        <a:rPr lang="en-US" sz="1050" b="1">
                          <a:solidFill>
                            <a:schemeClr val="dk1"/>
                          </a:solidFill>
                          <a:latin typeface="Arial"/>
                          <a:ea typeface="Arial"/>
                          <a:cs typeface="Arial"/>
                          <a:sym typeface="Arial"/>
                        </a:rPr>
                        <a:t>Monday, 11 January 2027</a:t>
                      </a:r>
                      <a:br>
                        <a:rPr lang="en-US" sz="1050" b="1">
                          <a:solidFill>
                            <a:schemeClr val="dk1"/>
                          </a:solidFill>
                          <a:latin typeface="Arial"/>
                          <a:ea typeface="Arial"/>
                          <a:cs typeface="Arial"/>
                          <a:sym typeface="Arial"/>
                        </a:rPr>
                      </a:br>
                      <a:endParaRPr sz="1050" b="1">
                        <a:solidFill>
                          <a:schemeClr val="dk1"/>
                        </a:solidFill>
                        <a:latin typeface="Arial"/>
                        <a:ea typeface="Arial"/>
                        <a:cs typeface="Arial"/>
                        <a:sym typeface="Arial"/>
                      </a:endParaRPr>
                    </a:p>
                    <a:p>
                      <a:pPr marL="0" marR="0" lvl="0" indent="0" algn="l" rtl="0">
                        <a:spcBef>
                          <a:spcPts val="0"/>
                        </a:spcBef>
                        <a:spcAft>
                          <a:spcPts val="0"/>
                        </a:spcAft>
                        <a:buNone/>
                      </a:pPr>
                      <a:r>
                        <a:rPr lang="en-US" sz="1050">
                          <a:solidFill>
                            <a:schemeClr val="dk1"/>
                          </a:solidFill>
                          <a:latin typeface="Arial"/>
                          <a:ea typeface="Arial"/>
                          <a:cs typeface="Arial"/>
                          <a:sym typeface="Arial"/>
                        </a:rPr>
                        <a:t>Excursions and free cross-country skiing</a:t>
                      </a:r>
                      <a:endParaRPr/>
                    </a:p>
                    <a:p>
                      <a:pPr marL="0" marR="0" lvl="0" indent="0" algn="l" rtl="0">
                        <a:spcBef>
                          <a:spcPts val="0"/>
                        </a:spcBef>
                        <a:spcAft>
                          <a:spcPts val="0"/>
                        </a:spcAft>
                        <a:buNone/>
                      </a:pPr>
                      <a:r>
                        <a:rPr lang="en-US" sz="1050">
                          <a:solidFill>
                            <a:schemeClr val="dk1"/>
                          </a:solidFill>
                          <a:latin typeface="Arial"/>
                          <a:ea typeface="Arial"/>
                          <a:cs typeface="Arial"/>
                          <a:sym typeface="Arial"/>
                        </a:rPr>
                        <a:t>Submission of documents to team leaders at the ‘Quadrin’ race office at the ‘Roland Arena’, open 14.00 – 19.00</a:t>
                      </a:r>
                      <a:endParaRPr/>
                    </a:p>
                    <a:p>
                      <a:pPr marL="0" marR="0" lvl="0" indent="0" algn="l" rtl="0">
                        <a:spcBef>
                          <a:spcPts val="0"/>
                        </a:spcBef>
                        <a:spcAft>
                          <a:spcPts val="0"/>
                        </a:spcAft>
                        <a:buNone/>
                      </a:pPr>
                      <a:r>
                        <a:rPr lang="en-US" sz="1050">
                          <a:solidFill>
                            <a:schemeClr val="dk1"/>
                          </a:solidFill>
                          <a:latin typeface="Arial"/>
                          <a:ea typeface="Arial"/>
                          <a:cs typeface="Arial"/>
                          <a:sym typeface="Arial"/>
                        </a:rPr>
                        <a:t>🡪 18.00: EFNS IK Executive Committee meeting at ‘Quadrin’</a:t>
                      </a:r>
                      <a:endParaRPr/>
                    </a:p>
                  </a:txBody>
                  <a:tcPr marL="91450" marR="91450" marT="45725" marB="45725" anchor="ctr">
                    <a:solidFill>
                      <a:srgbClr val="92D050"/>
                    </a:solidFill>
                  </a:tcPr>
                </a:tc>
                <a:extLst>
                  <a:ext uri="{0D108BD9-81ED-4DB2-BD59-A6C34878D82A}">
                    <a16:rowId xmlns:a16="http://schemas.microsoft.com/office/drawing/2014/main" val="10002"/>
                  </a:ext>
                </a:extLst>
              </a:tr>
              <a:tr h="370850">
                <a:tc>
                  <a:txBody>
                    <a:bodyPr/>
                    <a:lstStyle/>
                    <a:p>
                      <a:pPr marL="0" marR="0" lvl="0" indent="0" algn="l" rtl="0">
                        <a:spcBef>
                          <a:spcPts val="0"/>
                        </a:spcBef>
                        <a:spcAft>
                          <a:spcPts val="0"/>
                        </a:spcAft>
                        <a:buNone/>
                      </a:pPr>
                      <a:r>
                        <a:rPr lang="en-US" sz="1050" b="1" i="0" u="none" strike="noStrike">
                          <a:solidFill>
                            <a:srgbClr val="000000"/>
                          </a:solidFill>
                          <a:latin typeface="Arial"/>
                          <a:ea typeface="Arial"/>
                          <a:cs typeface="Arial"/>
                          <a:sym typeface="Arial"/>
                        </a:rPr>
                        <a:t>Dienstag, 12. Januar 2027 </a:t>
                      </a:r>
                      <a:br>
                        <a:rPr lang="en-US" sz="1050" b="1" i="0" u="none" strike="noStrike">
                          <a:solidFill>
                            <a:srgbClr val="000000"/>
                          </a:solidFill>
                          <a:latin typeface="Arial"/>
                          <a:ea typeface="Arial"/>
                          <a:cs typeface="Arial"/>
                          <a:sym typeface="Arial"/>
                        </a:rPr>
                      </a:br>
                      <a:endParaRPr sz="1050" b="0" i="0" u="none" strike="noStrike">
                        <a:solidFill>
                          <a:srgbClr val="000000"/>
                        </a:solidFill>
                        <a:latin typeface="Arial"/>
                        <a:ea typeface="Arial"/>
                        <a:cs typeface="Arial"/>
                        <a:sym typeface="Arial"/>
                      </a:endParaRPr>
                    </a:p>
                    <a:p>
                      <a:pPr marL="0" marR="0" lvl="0" indent="0" algn="l" rtl="0">
                        <a:spcBef>
                          <a:spcPts val="0"/>
                        </a:spcBef>
                        <a:spcAft>
                          <a:spcPts val="0"/>
                        </a:spcAft>
                        <a:buNone/>
                      </a:pPr>
                      <a:r>
                        <a:rPr lang="en-US" sz="1050" b="1" i="0" u="none" strike="noStrike">
                          <a:solidFill>
                            <a:srgbClr val="000000"/>
                          </a:solidFill>
                          <a:latin typeface="Arial"/>
                          <a:ea typeface="Arial"/>
                          <a:cs typeface="Arial"/>
                          <a:sym typeface="Arial"/>
                        </a:rPr>
                        <a:t>Exkursionen </a:t>
                      </a:r>
                      <a:r>
                        <a:rPr lang="en-US" sz="1050" b="0" i="0" u="none" strike="noStrike">
                          <a:solidFill>
                            <a:srgbClr val="000000"/>
                          </a:solidFill>
                          <a:latin typeface="Arial"/>
                          <a:ea typeface="Arial"/>
                          <a:cs typeface="Arial"/>
                          <a:sym typeface="Arial"/>
                        </a:rPr>
                        <a:t>und Freies Langlaufen </a:t>
                      </a:r>
                      <a:endParaRPr/>
                    </a:p>
                    <a:p>
                      <a:pPr marL="0" marR="0" lvl="0" indent="0" algn="l" rtl="0">
                        <a:spcBef>
                          <a:spcPts val="0"/>
                        </a:spcBef>
                        <a:spcAft>
                          <a:spcPts val="0"/>
                        </a:spcAft>
                        <a:buNone/>
                      </a:pPr>
                      <a:r>
                        <a:rPr lang="en-US" sz="1050" b="0" i="0" u="none" strike="noStrike">
                          <a:solidFill>
                            <a:srgbClr val="000000"/>
                          </a:solidFill>
                          <a:latin typeface="Arial"/>
                          <a:ea typeface="Arial"/>
                          <a:cs typeface="Arial"/>
                          <a:sym typeface="Arial"/>
                        </a:rPr>
                        <a:t>Rennbüro «Quadrin» geöffnet 14.00 – 18.00 Uhr </a:t>
                      </a:r>
                      <a:endParaRPr/>
                    </a:p>
                    <a:p>
                      <a:pPr marL="0" marR="0" lvl="0" indent="0" algn="l" rtl="0">
                        <a:spcBef>
                          <a:spcPts val="0"/>
                        </a:spcBef>
                        <a:spcAft>
                          <a:spcPts val="0"/>
                        </a:spcAft>
                        <a:buNone/>
                      </a:pPr>
                      <a:r>
                        <a:rPr lang="en-US" sz="1050" b="0" i="0" u="none" strike="noStrike">
                          <a:solidFill>
                            <a:srgbClr val="000000"/>
                          </a:solidFill>
                          <a:latin typeface="Arial"/>
                          <a:ea typeface="Arial"/>
                          <a:cs typeface="Arial"/>
                          <a:sym typeface="Arial"/>
                        </a:rPr>
                        <a:t>19.00 Uhr: </a:t>
                      </a:r>
                      <a:r>
                        <a:rPr lang="en-US" sz="1050" b="1" i="0" u="none" strike="noStrike">
                          <a:solidFill>
                            <a:srgbClr val="000000"/>
                          </a:solidFill>
                          <a:latin typeface="Arial"/>
                          <a:ea typeface="Arial"/>
                          <a:cs typeface="Arial"/>
                          <a:sym typeface="Arial"/>
                        </a:rPr>
                        <a:t>Eröffnungsfeier </a:t>
                      </a:r>
                      <a:r>
                        <a:rPr lang="en-US" sz="1050" b="0" i="0" u="none" strike="noStrike">
                          <a:solidFill>
                            <a:srgbClr val="000000"/>
                          </a:solidFill>
                          <a:latin typeface="Arial"/>
                          <a:ea typeface="Arial"/>
                          <a:cs typeface="Arial"/>
                          <a:sym typeface="Arial"/>
                        </a:rPr>
                        <a:t>(Plaza Lenzerheide) </a:t>
                      </a:r>
                      <a:endParaRPr sz="1050"/>
                    </a:p>
                  </a:txBody>
                  <a:tcPr marL="91450" marR="91450" marT="45725" marB="45725" anchor="ctr"/>
                </a:tc>
                <a:tc>
                  <a:txBody>
                    <a:bodyPr/>
                    <a:lstStyle/>
                    <a:p>
                      <a:pPr marL="0" marR="0" lvl="0" indent="0" algn="l" rtl="0">
                        <a:spcBef>
                          <a:spcPts val="0"/>
                        </a:spcBef>
                        <a:spcAft>
                          <a:spcPts val="0"/>
                        </a:spcAft>
                        <a:buNone/>
                      </a:pPr>
                      <a:r>
                        <a:rPr lang="en-US" sz="1050" b="1">
                          <a:solidFill>
                            <a:schemeClr val="dk1"/>
                          </a:solidFill>
                          <a:latin typeface="Arial"/>
                          <a:ea typeface="Arial"/>
                          <a:cs typeface="Arial"/>
                          <a:sym typeface="Arial"/>
                        </a:rPr>
                        <a:t>Tuesday, 12 January 2027</a:t>
                      </a:r>
                      <a:br>
                        <a:rPr lang="en-US" sz="1050" b="1">
                          <a:solidFill>
                            <a:schemeClr val="dk1"/>
                          </a:solidFill>
                          <a:latin typeface="Arial"/>
                          <a:ea typeface="Arial"/>
                          <a:cs typeface="Arial"/>
                          <a:sym typeface="Arial"/>
                        </a:rPr>
                      </a:br>
                      <a:endParaRPr sz="1050" b="1">
                        <a:solidFill>
                          <a:schemeClr val="dk1"/>
                        </a:solidFill>
                        <a:latin typeface="Arial"/>
                        <a:ea typeface="Arial"/>
                        <a:cs typeface="Arial"/>
                        <a:sym typeface="Arial"/>
                      </a:endParaRPr>
                    </a:p>
                    <a:p>
                      <a:pPr marL="0" marR="0" lvl="0" indent="0" algn="l" rtl="0">
                        <a:spcBef>
                          <a:spcPts val="0"/>
                        </a:spcBef>
                        <a:spcAft>
                          <a:spcPts val="0"/>
                        </a:spcAft>
                        <a:buNone/>
                      </a:pPr>
                      <a:r>
                        <a:rPr lang="en-US" sz="1050">
                          <a:solidFill>
                            <a:schemeClr val="dk1"/>
                          </a:solidFill>
                          <a:latin typeface="Arial"/>
                          <a:ea typeface="Arial"/>
                          <a:cs typeface="Arial"/>
                          <a:sym typeface="Arial"/>
                        </a:rPr>
                        <a:t>Excursions and free cross-country skiing</a:t>
                      </a:r>
                      <a:endParaRPr/>
                    </a:p>
                    <a:p>
                      <a:pPr marL="0" marR="0" lvl="0" indent="0" algn="l" rtl="0">
                        <a:spcBef>
                          <a:spcPts val="0"/>
                        </a:spcBef>
                        <a:spcAft>
                          <a:spcPts val="0"/>
                        </a:spcAft>
                        <a:buNone/>
                      </a:pPr>
                      <a:r>
                        <a:rPr lang="en-US" sz="1050">
                          <a:solidFill>
                            <a:schemeClr val="dk1"/>
                          </a:solidFill>
                          <a:latin typeface="Arial"/>
                          <a:ea typeface="Arial"/>
                          <a:cs typeface="Arial"/>
                          <a:sym typeface="Arial"/>
                        </a:rPr>
                        <a:t>‘Quadrin’ race office open 2.00 pm – 6.00 pm</a:t>
                      </a:r>
                      <a:endParaRPr/>
                    </a:p>
                    <a:p>
                      <a:pPr marL="0" marR="0" lvl="0" indent="0" algn="l" rtl="0">
                        <a:spcBef>
                          <a:spcPts val="0"/>
                        </a:spcBef>
                        <a:spcAft>
                          <a:spcPts val="0"/>
                        </a:spcAft>
                        <a:buNone/>
                      </a:pPr>
                      <a:r>
                        <a:rPr lang="en-US" sz="1050">
                          <a:solidFill>
                            <a:schemeClr val="dk1"/>
                          </a:solidFill>
                          <a:latin typeface="Arial"/>
                          <a:ea typeface="Arial"/>
                          <a:cs typeface="Arial"/>
                          <a:sym typeface="Arial"/>
                        </a:rPr>
                        <a:t>7.00 pm: Opening ceremony (Plaza Lenzerheide)</a:t>
                      </a:r>
                      <a:endParaRPr sz="1050"/>
                    </a:p>
                  </a:txBody>
                  <a:tcPr marL="91450" marR="91450" marT="45725" marB="45725" anchor="ctr"/>
                </a:tc>
                <a:extLst>
                  <a:ext uri="{0D108BD9-81ED-4DB2-BD59-A6C34878D82A}">
                    <a16:rowId xmlns:a16="http://schemas.microsoft.com/office/drawing/2014/main" val="10003"/>
                  </a:ext>
                </a:extLst>
              </a:tr>
              <a:tr h="370850">
                <a:tc>
                  <a:txBody>
                    <a:bodyPr/>
                    <a:lstStyle/>
                    <a:p>
                      <a:pPr marL="0" marR="0" lvl="0" indent="0" algn="l" rtl="0">
                        <a:spcBef>
                          <a:spcPts val="0"/>
                        </a:spcBef>
                        <a:spcAft>
                          <a:spcPts val="0"/>
                        </a:spcAft>
                        <a:buNone/>
                      </a:pPr>
                      <a:r>
                        <a:rPr lang="en-US" sz="1050" b="1" i="0" u="none" strike="noStrike">
                          <a:solidFill>
                            <a:srgbClr val="000000"/>
                          </a:solidFill>
                          <a:latin typeface="Arial"/>
                          <a:ea typeface="Arial"/>
                          <a:cs typeface="Arial"/>
                          <a:sym typeface="Arial"/>
                        </a:rPr>
                        <a:t>Mittwoch, 13. Januar 2027 </a:t>
                      </a:r>
                      <a:br>
                        <a:rPr lang="en-US" sz="1050" b="1" i="0" u="none" strike="noStrike">
                          <a:solidFill>
                            <a:srgbClr val="000000"/>
                          </a:solidFill>
                          <a:latin typeface="Arial"/>
                          <a:ea typeface="Arial"/>
                          <a:cs typeface="Arial"/>
                          <a:sym typeface="Arial"/>
                        </a:rPr>
                      </a:br>
                      <a:endParaRPr sz="1050" b="0" i="0" u="none" strike="noStrike">
                        <a:solidFill>
                          <a:srgbClr val="000000"/>
                        </a:solidFill>
                        <a:latin typeface="Arial"/>
                        <a:ea typeface="Arial"/>
                        <a:cs typeface="Arial"/>
                        <a:sym typeface="Arial"/>
                      </a:endParaRPr>
                    </a:p>
                    <a:p>
                      <a:pPr marL="0" marR="0" lvl="0" indent="0" algn="l" rtl="0">
                        <a:spcBef>
                          <a:spcPts val="0"/>
                        </a:spcBef>
                        <a:spcAft>
                          <a:spcPts val="0"/>
                        </a:spcAft>
                        <a:buNone/>
                      </a:pPr>
                      <a:r>
                        <a:rPr lang="en-US" sz="1050" b="0" i="0" u="none" strike="noStrike">
                          <a:solidFill>
                            <a:srgbClr val="000000"/>
                          </a:solidFill>
                          <a:latin typeface="Arial"/>
                          <a:ea typeface="Arial"/>
                          <a:cs typeface="Arial"/>
                          <a:sym typeface="Arial"/>
                        </a:rPr>
                        <a:t>8.30 – 11.00 Uhr: </a:t>
                      </a:r>
                      <a:r>
                        <a:rPr lang="en-US" sz="1050" b="1" i="0" u="none" strike="noStrike">
                          <a:solidFill>
                            <a:srgbClr val="000000"/>
                          </a:solidFill>
                          <a:latin typeface="Arial"/>
                          <a:ea typeface="Arial"/>
                          <a:cs typeface="Arial"/>
                          <a:sym typeface="Arial"/>
                        </a:rPr>
                        <a:t>Training </a:t>
                      </a:r>
                      <a:r>
                        <a:rPr lang="en-US" sz="1050" b="0" i="0" u="none" strike="noStrike">
                          <a:solidFill>
                            <a:srgbClr val="000000"/>
                          </a:solidFill>
                          <a:latin typeface="Arial"/>
                          <a:ea typeface="Arial"/>
                          <a:cs typeface="Arial"/>
                          <a:sym typeface="Arial"/>
                        </a:rPr>
                        <a:t>Langlaufen mit Schiessen </a:t>
                      </a:r>
                      <a:endParaRPr/>
                    </a:p>
                    <a:p>
                      <a:pPr marL="0" marR="0" lvl="0" indent="0" algn="l" rtl="0">
                        <a:spcBef>
                          <a:spcPts val="0"/>
                        </a:spcBef>
                        <a:spcAft>
                          <a:spcPts val="0"/>
                        </a:spcAft>
                        <a:buNone/>
                      </a:pPr>
                      <a:r>
                        <a:rPr lang="en-US" sz="1050" b="0" i="0" u="none" strike="noStrike">
                          <a:solidFill>
                            <a:srgbClr val="000000"/>
                          </a:solidFill>
                          <a:latin typeface="Arial"/>
                          <a:ea typeface="Arial"/>
                          <a:cs typeface="Arial"/>
                          <a:sym typeface="Arial"/>
                        </a:rPr>
                        <a:t>Rennbüro «Quadrin» geöffnet 08.00 – 16.00 Uhr </a:t>
                      </a:r>
                      <a:endParaRPr/>
                    </a:p>
                    <a:p>
                      <a:pPr marL="0" marR="0" lvl="0" indent="0" algn="l" rtl="0">
                        <a:spcBef>
                          <a:spcPts val="0"/>
                        </a:spcBef>
                        <a:spcAft>
                          <a:spcPts val="0"/>
                        </a:spcAft>
                        <a:buNone/>
                      </a:pPr>
                      <a:r>
                        <a:rPr lang="en-US" sz="1050" b="0" i="0" u="none" strike="noStrike">
                          <a:solidFill>
                            <a:srgbClr val="000000"/>
                          </a:solidFill>
                          <a:latin typeface="Arial"/>
                          <a:ea typeface="Arial"/>
                          <a:cs typeface="Arial"/>
                          <a:sym typeface="Arial"/>
                        </a:rPr>
                        <a:t>10.30 Uhr: </a:t>
                      </a:r>
                      <a:r>
                        <a:rPr lang="en-US" sz="1050" b="1" i="0" u="none" strike="noStrike">
                          <a:solidFill>
                            <a:srgbClr val="000000"/>
                          </a:solidFill>
                          <a:latin typeface="Arial"/>
                          <a:ea typeface="Arial"/>
                          <a:cs typeface="Arial"/>
                          <a:sym typeface="Arial"/>
                        </a:rPr>
                        <a:t>Mannschaftsführersitzung </a:t>
                      </a:r>
                      <a:r>
                        <a:rPr lang="en-US" sz="1050" b="0" i="0" u="none" strike="noStrike">
                          <a:solidFill>
                            <a:srgbClr val="000000"/>
                          </a:solidFill>
                          <a:latin typeface="Arial"/>
                          <a:ea typeface="Arial"/>
                          <a:cs typeface="Arial"/>
                          <a:sym typeface="Arial"/>
                        </a:rPr>
                        <a:t>im «Quadrin» mit Beamer </a:t>
                      </a:r>
                      <a:endParaRPr/>
                    </a:p>
                    <a:p>
                      <a:pPr marL="0" marR="0" lvl="0" indent="0" algn="l" rtl="0">
                        <a:spcBef>
                          <a:spcPts val="0"/>
                        </a:spcBef>
                        <a:spcAft>
                          <a:spcPts val="0"/>
                        </a:spcAft>
                        <a:buNone/>
                      </a:pPr>
                      <a:r>
                        <a:rPr lang="en-US" sz="1050" b="0" i="0" u="none" strike="noStrike">
                          <a:solidFill>
                            <a:srgbClr val="000000"/>
                          </a:solidFill>
                          <a:latin typeface="Arial"/>
                          <a:ea typeface="Arial"/>
                          <a:cs typeface="Arial"/>
                          <a:sym typeface="Arial"/>
                        </a:rPr>
                        <a:t>Ab 12.30 Uhr: </a:t>
                      </a:r>
                      <a:r>
                        <a:rPr lang="en-US" sz="1050" b="1" i="0" u="none" strike="noStrike">
                          <a:solidFill>
                            <a:srgbClr val="000000"/>
                          </a:solidFill>
                          <a:latin typeface="Arial"/>
                          <a:ea typeface="Arial"/>
                          <a:cs typeface="Arial"/>
                          <a:sym typeface="Arial"/>
                        </a:rPr>
                        <a:t>Wettkämpfe Einzel Freie Technik </a:t>
                      </a:r>
                      <a:r>
                        <a:rPr lang="en-US" sz="1050" b="0" i="0" u="none" strike="noStrike">
                          <a:solidFill>
                            <a:srgbClr val="000000"/>
                          </a:solidFill>
                          <a:latin typeface="Arial"/>
                          <a:ea typeface="Arial"/>
                          <a:cs typeface="Arial"/>
                          <a:sym typeface="Arial"/>
                        </a:rPr>
                        <a:t>mit Schiessen </a:t>
                      </a:r>
                      <a:endParaRPr/>
                    </a:p>
                    <a:p>
                      <a:pPr marL="0" marR="0" lvl="0" indent="0" algn="l" rtl="0">
                        <a:spcBef>
                          <a:spcPts val="0"/>
                        </a:spcBef>
                        <a:spcAft>
                          <a:spcPts val="0"/>
                        </a:spcAft>
                        <a:buNone/>
                      </a:pPr>
                      <a:r>
                        <a:rPr lang="en-US" sz="1050" b="0" i="0" u="none" strike="noStrike">
                          <a:solidFill>
                            <a:srgbClr val="000000"/>
                          </a:solidFill>
                          <a:latin typeface="Arial"/>
                          <a:ea typeface="Arial"/>
                          <a:cs typeface="Arial"/>
                          <a:sym typeface="Arial"/>
                        </a:rPr>
                        <a:t>Abend: Forstabend mit fachlichen Vorträgen </a:t>
                      </a:r>
                      <a:endParaRPr sz="1050"/>
                    </a:p>
                  </a:txBody>
                  <a:tcPr marL="91450" marR="91450" marT="45725" marB="45725" anchor="ctr">
                    <a:solidFill>
                      <a:srgbClr val="92D050"/>
                    </a:solidFill>
                  </a:tcPr>
                </a:tc>
                <a:tc>
                  <a:txBody>
                    <a:bodyPr/>
                    <a:lstStyle/>
                    <a:p>
                      <a:pPr marL="0" marR="0" lvl="0" indent="0" algn="l" rtl="0">
                        <a:spcBef>
                          <a:spcPts val="0"/>
                        </a:spcBef>
                        <a:spcAft>
                          <a:spcPts val="0"/>
                        </a:spcAft>
                        <a:buNone/>
                      </a:pPr>
                      <a:r>
                        <a:rPr lang="en-US" sz="1050" b="1">
                          <a:solidFill>
                            <a:schemeClr val="dk1"/>
                          </a:solidFill>
                          <a:latin typeface="Arial"/>
                          <a:ea typeface="Arial"/>
                          <a:cs typeface="Arial"/>
                          <a:sym typeface="Arial"/>
                        </a:rPr>
                        <a:t>Wednesday, 13 January 2027</a:t>
                      </a:r>
                      <a:br>
                        <a:rPr lang="en-US" sz="1050" b="1">
                          <a:solidFill>
                            <a:schemeClr val="dk1"/>
                          </a:solidFill>
                          <a:latin typeface="Arial"/>
                          <a:ea typeface="Arial"/>
                          <a:cs typeface="Arial"/>
                          <a:sym typeface="Arial"/>
                        </a:rPr>
                      </a:br>
                      <a:endParaRPr sz="1050" b="1">
                        <a:solidFill>
                          <a:schemeClr val="dk1"/>
                        </a:solidFill>
                        <a:latin typeface="Arial"/>
                        <a:ea typeface="Arial"/>
                        <a:cs typeface="Arial"/>
                        <a:sym typeface="Arial"/>
                      </a:endParaRPr>
                    </a:p>
                    <a:p>
                      <a:pPr marL="0" marR="0" lvl="0" indent="0" algn="l" rtl="0">
                        <a:spcBef>
                          <a:spcPts val="0"/>
                        </a:spcBef>
                        <a:spcAft>
                          <a:spcPts val="0"/>
                        </a:spcAft>
                        <a:buNone/>
                      </a:pPr>
                      <a:r>
                        <a:rPr lang="en-US" sz="1050">
                          <a:solidFill>
                            <a:schemeClr val="dk1"/>
                          </a:solidFill>
                          <a:latin typeface="Arial"/>
                          <a:ea typeface="Arial"/>
                          <a:cs typeface="Arial"/>
                          <a:sym typeface="Arial"/>
                        </a:rPr>
                        <a:t>8.30 – 11.00: Cross-country skiing </a:t>
                      </a:r>
                      <a:r>
                        <a:rPr lang="en-US" sz="1050" b="1">
                          <a:solidFill>
                            <a:schemeClr val="dk1"/>
                          </a:solidFill>
                          <a:latin typeface="Arial"/>
                          <a:ea typeface="Arial"/>
                          <a:cs typeface="Arial"/>
                          <a:sym typeface="Arial"/>
                        </a:rPr>
                        <a:t>training</a:t>
                      </a:r>
                      <a:r>
                        <a:rPr lang="en-US" sz="1050">
                          <a:solidFill>
                            <a:schemeClr val="dk1"/>
                          </a:solidFill>
                          <a:latin typeface="Arial"/>
                          <a:ea typeface="Arial"/>
                          <a:cs typeface="Arial"/>
                          <a:sym typeface="Arial"/>
                        </a:rPr>
                        <a:t> with shooting</a:t>
                      </a:r>
                      <a:endParaRPr/>
                    </a:p>
                    <a:p>
                      <a:pPr marL="0" marR="0" lvl="0" indent="0" algn="l" rtl="0">
                        <a:spcBef>
                          <a:spcPts val="0"/>
                        </a:spcBef>
                        <a:spcAft>
                          <a:spcPts val="0"/>
                        </a:spcAft>
                        <a:buNone/>
                      </a:pPr>
                      <a:r>
                        <a:rPr lang="en-US" sz="1050">
                          <a:solidFill>
                            <a:schemeClr val="dk1"/>
                          </a:solidFill>
                          <a:latin typeface="Arial"/>
                          <a:ea typeface="Arial"/>
                          <a:cs typeface="Arial"/>
                          <a:sym typeface="Arial"/>
                        </a:rPr>
                        <a:t>‘Quadrin’ race office open 08.00 – 16.00</a:t>
                      </a:r>
                      <a:endParaRPr/>
                    </a:p>
                    <a:p>
                      <a:pPr marL="0" marR="0" lvl="0" indent="0" algn="l" rtl="0">
                        <a:spcBef>
                          <a:spcPts val="0"/>
                        </a:spcBef>
                        <a:spcAft>
                          <a:spcPts val="0"/>
                        </a:spcAft>
                        <a:buNone/>
                      </a:pPr>
                      <a:r>
                        <a:rPr lang="en-US" sz="1050">
                          <a:solidFill>
                            <a:schemeClr val="dk1"/>
                          </a:solidFill>
                          <a:latin typeface="Arial"/>
                          <a:ea typeface="Arial"/>
                          <a:cs typeface="Arial"/>
                          <a:sym typeface="Arial"/>
                        </a:rPr>
                        <a:t>10.30: </a:t>
                      </a:r>
                      <a:r>
                        <a:rPr lang="en-US" sz="1050" b="1">
                          <a:solidFill>
                            <a:schemeClr val="dk1"/>
                          </a:solidFill>
                          <a:latin typeface="Arial"/>
                          <a:ea typeface="Arial"/>
                          <a:cs typeface="Arial"/>
                          <a:sym typeface="Arial"/>
                        </a:rPr>
                        <a:t>Team captains’ meeting </a:t>
                      </a:r>
                      <a:r>
                        <a:rPr lang="en-US" sz="1050">
                          <a:solidFill>
                            <a:schemeClr val="dk1"/>
                          </a:solidFill>
                          <a:latin typeface="Arial"/>
                          <a:ea typeface="Arial"/>
                          <a:cs typeface="Arial"/>
                          <a:sym typeface="Arial"/>
                        </a:rPr>
                        <a:t>at ‘Quadrin’ with projector</a:t>
                      </a:r>
                      <a:endParaRPr/>
                    </a:p>
                    <a:p>
                      <a:pPr marL="0" marR="0" lvl="0" indent="0" algn="l" rtl="0">
                        <a:spcBef>
                          <a:spcPts val="0"/>
                        </a:spcBef>
                        <a:spcAft>
                          <a:spcPts val="0"/>
                        </a:spcAft>
                        <a:buNone/>
                      </a:pPr>
                      <a:r>
                        <a:rPr lang="en-US" sz="1050">
                          <a:solidFill>
                            <a:schemeClr val="dk1"/>
                          </a:solidFill>
                          <a:latin typeface="Arial"/>
                          <a:ea typeface="Arial"/>
                          <a:cs typeface="Arial"/>
                          <a:sym typeface="Arial"/>
                        </a:rPr>
                        <a:t>From 12.30: </a:t>
                      </a:r>
                      <a:r>
                        <a:rPr lang="en-US" sz="1050" b="1">
                          <a:solidFill>
                            <a:schemeClr val="dk1"/>
                          </a:solidFill>
                          <a:latin typeface="Arial"/>
                          <a:ea typeface="Arial"/>
                          <a:cs typeface="Arial"/>
                          <a:sym typeface="Arial"/>
                        </a:rPr>
                        <a:t>Individual free-technique </a:t>
                      </a:r>
                      <a:r>
                        <a:rPr lang="en-US" sz="1050">
                          <a:solidFill>
                            <a:schemeClr val="dk1"/>
                          </a:solidFill>
                          <a:latin typeface="Arial"/>
                          <a:ea typeface="Arial"/>
                          <a:cs typeface="Arial"/>
                          <a:sym typeface="Arial"/>
                        </a:rPr>
                        <a:t>competitions with shooting</a:t>
                      </a:r>
                      <a:endParaRPr/>
                    </a:p>
                    <a:p>
                      <a:pPr marL="0" marR="0" lvl="0" indent="0" algn="l" rtl="0">
                        <a:spcBef>
                          <a:spcPts val="0"/>
                        </a:spcBef>
                        <a:spcAft>
                          <a:spcPts val="0"/>
                        </a:spcAft>
                        <a:buNone/>
                      </a:pPr>
                      <a:r>
                        <a:rPr lang="en-US" sz="1050">
                          <a:solidFill>
                            <a:schemeClr val="dk1"/>
                          </a:solidFill>
                          <a:latin typeface="Arial"/>
                          <a:ea typeface="Arial"/>
                          <a:cs typeface="Arial"/>
                          <a:sym typeface="Arial"/>
                        </a:rPr>
                        <a:t>Evening: Forestry evening with specialist talks</a:t>
                      </a:r>
                      <a:endParaRPr sz="1050"/>
                    </a:p>
                  </a:txBody>
                  <a:tcPr marL="91450" marR="91450" marT="45725" marB="45725" anchor="ctr">
                    <a:solidFill>
                      <a:srgbClr val="92D050"/>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Shape 221"/>
        <p:cNvGrpSpPr/>
        <p:nvPr/>
      </p:nvGrpSpPr>
      <p:grpSpPr>
        <a:xfrm>
          <a:off x="0" y="0"/>
          <a:ext cx="0" cy="0"/>
          <a:chOff x="0" y="0"/>
          <a:chExt cx="0" cy="0"/>
        </a:xfrm>
      </p:grpSpPr>
      <p:sp>
        <p:nvSpPr>
          <p:cNvPr id="222" name="Google Shape;222;p18"/>
          <p:cNvSpPr txBox="1"/>
          <p:nvPr/>
        </p:nvSpPr>
        <p:spPr>
          <a:xfrm>
            <a:off x="155248" y="404664"/>
            <a:ext cx="8988752" cy="72008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000" b="1">
                <a:solidFill>
                  <a:schemeClr val="dk1"/>
                </a:solidFill>
                <a:latin typeface="Arial"/>
                <a:ea typeface="Arial"/>
                <a:cs typeface="Arial"/>
                <a:sym typeface="Arial"/>
              </a:rPr>
              <a:t>Wochenprogramm</a:t>
            </a:r>
            <a:endParaRPr/>
          </a:p>
          <a:p>
            <a:pPr marL="0" marR="0" lvl="0" indent="0" algn="l" rtl="0">
              <a:spcBef>
                <a:spcPts val="400"/>
              </a:spcBef>
              <a:spcAft>
                <a:spcPts val="0"/>
              </a:spcAft>
              <a:buNone/>
            </a:pPr>
            <a:r>
              <a:rPr lang="en-US" sz="2000" b="1">
                <a:solidFill>
                  <a:srgbClr val="C00000"/>
                </a:solidFill>
                <a:latin typeface="Arial"/>
                <a:ea typeface="Arial"/>
                <a:cs typeface="Arial"/>
                <a:sym typeface="Arial"/>
              </a:rPr>
              <a:t>Weekly programme</a:t>
            </a:r>
            <a:endParaRPr sz="2000" b="1" i="0" strike="noStrike" cap="none">
              <a:solidFill>
                <a:srgbClr val="C00000"/>
              </a:solidFill>
              <a:latin typeface="Arial"/>
              <a:ea typeface="Arial"/>
              <a:cs typeface="Arial"/>
              <a:sym typeface="Arial"/>
            </a:endParaRPr>
          </a:p>
        </p:txBody>
      </p:sp>
      <p:sp>
        <p:nvSpPr>
          <p:cNvPr id="223" name="Google Shape;223;p18" descr="data:image/jpeg;base64,/9j/4AAQSkZJRgABAQAAAQABAAD/2wCEAAkGBhQSEBUUEhQVFBQWFBgUFxgXFhoYGBYYFRUcFxgUFxoZHCcfGBwkGh0UHy8gJycpLCwsFx4xNTIqQSYrLCkBCQoKDgwOGg8PGiokHyUpLCwtLywtLSksLCw1LywpLC4sKSwpLCosLCwsLCkpKSwsLCwsMSwsKSwsKiwpLCksLv/AABEIAIAAVQMBIgACEQEDEQH/xAAcAAABBAMBAAAAAAAAAAAAAAAGAAIFBwEDBAj/xAA9EAABAwICBwUFBgQHAAAAAAABAgMRAAQhMQUGEkFRYXEHEyKBkTJSobHRFCNCgsHhM2JykggVJTRDg6L/xAAZAQACAwEAAAAAAAAAAAAAAAABAwACBAX/xAAkEQACAgICAQMFAAAAAAAAAAAAAQIRAyESMUEEIkITFDJRcf/aAAwDAQACEQMRAD8AsKsVmlRKmKVcWmdNNWrRceVspGA3kngkbzVSa19qT74LbALDZmSD94ocCfw9BUJRb13pRpr+I62ictpQE+prlGs9oTAuWZ/rHzyrzr36lmSpR4yT+tPIKvCk/GhYaPTLbgUAUkEHIgyD0Ip1eb7DWC4tj90642RuBOyeqTh8KtDU3tSQ/stXUIdyC8kL6+6r4dKlgoP6xWQazVgDYpVmlUIPpriwAScABJPIY0+oPXTSXc2az73g6BWfnEjzoMJUmumspuXpckpk9yjIJQT7R5nPGg+4WVHAUUaK0R9suZJ8MmTuAGASKsbR2qzCAIaTI3xJrPLKo6NMMLkrKVVbGAoAwd/zrr0aniJw+WNW5pDVFpwQlATjOAjGKHLjs8hUAkDORhHMcKr9deS79O/AKOsIXBWqDGHHDjXCqyj5zyyo2e7PwAQHDtRmf2oSvtGqtlKBExkd1XjkjLoVLFKPYfdl+uK9r7JcKKsPulKOUf8AHOZwxFWdXnW1vTtodR4FIUkj1wx6/OvQ9s7tISr3khXqJpyYlj4pUopUSo+gbtYcP2dtAw2lmfIfvR1Qb2ltBTTOPiLmyPzQKrJ0i8VbIfU7RCWWxGasT9KMrZAKaHEXbdu2nvFpSAN5x8hvruY1otwgq75ABylQx8q5ytuzp6SpEqMJzrmuVcq0s6VQseEyM61aS0m037awnCccKDLI0OHGhjWVAWlQ+O+pG+1ptkiQ4lf9Jmohy8Q8JQoKHy6jdU2tlW1LQJaMtvvo4A+Y5c6vnV1U2rXJAH9uFUu0nuroDiJx5mrm1aVNo0eKZ9Sa345Wc7IqdEnSpUqaKH0G6+2hWUknZCEhxBzG2FYhQ4HwjzoyqH1ptNtnz/f9KXl/EdhrlTK1vrdp5S1uBRXh4BIUBGA5jMzHGh+80Q2HwENqT4duDJwgHOcMD8MhVnP2IUUuBAUpMxBhUHMcCKTtk6sQElPWB8hPxrCpPwb1FeSH1dbOxAQraI8IAnaAzOJAA5zUJrU0pxfdltRWPDECcgdxPGjLRtmGlbUYxs4mTEkkk9d3KoLSDBNwVD2pEYxuiQRywpaSTsdtqgVb1QfQ4oBlKwACFHIzuBw+XHz6LG2WlRU20Uq9lQJ8IxjDjR41o18iSrDnj+tct8S2CCc+Xx41aWST7FKCXQCPWJXdw5E7M4HZwnBPrR/2eXrvfPMKMtoQlSM4TJiBPn6UHaVsAtRUJ7wgJTjhIMyfKasfUXR+wwpw+04R6IED47VPxtykhWRRjjd+WEtKlSrac8fWq6Z2kEb93WttKg1egp07BFi57swfwmCOhrfc6WUshKepO4CuHSbcXDoPvT641F3ukFoUEIbUroPjJrmtU6Okpas6brT4acIU2siJ2o8B6EUN3msPeughsxlIIEczUyt7aSQUO45+AEdc6irmzAH3bTnmkJx8zNHihlzrom9CawK7shZnZ37441xaXv8AbVPKo7RrT5VikJTjJkTgMoH1rdpABJSnMhOMdKq1TKNtnZoLRDlwT3YwBAUqRCZ3xmasq2tw2hKE5JAA8qFuztqG3VbitI9EyfnRdW3DBJWYs023x/Rg0qVKniB9KlWKhAa1ssykh5IkRsr5cFfp6VCMPSdrlVgKE4HEHCKC9ZdCdwoLYEIVO0j8IPL3Zx5SKy5sfyRqw5PicztuVDAnpNcDtrzPrNNTrGlGCvOcD0qL0hrKFezxpNaNHMkO/DYgnBI9TUA5clSiTiomtT9ypwzU3qtoDv3gk+yPEs8E8Opy9aqog5XsmtD6xf5ei3TcpAYuNoh0D+G5OTnFBTskHMY5jI+QsEAgggiQRiCDkQd4oC7YglOjkiAIfbCBwhKpj8tV7qj2h3FiQie9Y3tqPs82z+E8suVdCKpJGCTttnoCs0D2XbBYLTKy60r3VIKvQokGs0SoczXFpXTLNsjbfcS2n+Y4nkkZqPSqd0x2vXbshkIt0/y+Jf8AcrLyAoNurtbqtpxanFnNS1FR9TVqIWdp/tlzTZt/9jo+KUfX0ro7JL1y+evU3LinCtlGKj7MLJGyMgATkKqUmrP7Bv8Ad3HHuAfRwUGtBWiV0zq/srKHUwobxv4KB4GhS/1WUkylZir601YMOsqU+QhKElRcmCgDMzw5VV1i8w7cpHeq7gnxHu4MAmCfdnjjFZft5t+xWbFnhXuB7QmrzrytlIy9pRySOJ+m+rO0NopFu3sI6lW9R4n6bqJk6KZabAbSkIiRG+fxTvnjUQ8qZjAD5UyGPj32Ink5aXRU3bbpaVsW4PshTquqvCn4BXrVYCpjWy/U/evuKMy4UjklPhSPICopKacKNa0Uq3bQ69KzRAOis1mKxFEhmKs3sDV/qDo3G2V8HEn61WVW1/h+2Q/dk5hpuCdwKjtfp6UGRBl2pXI+zJYM7Lq5VGcIxB/ug+VVpaOG3Zc2sFIWWzOeGPlhFW47oMXlwH3Z7tPhaR7wme8VwBOIHCKqrXp/vX7gpASDcOSOPdQgqBHEJyjOtHpW03/BeVWkFnZdrYbhtdq6fG342+bZzRz2T8FcqN78JbtnXDgENqUfypJ/Sq01C0R3d2lScYTtT/UPpRj2o6TDOiH8YLgDSfzkbX/mazN27G9I84OnaUVHMkk9SZpmzTyabVgDdmlWp96MqzQIf//Z"/>
          <p:cNvSpPr/>
          <p:nvPr/>
        </p:nvSpPr>
        <p:spPr>
          <a:xfrm>
            <a:off x="0" y="-817563"/>
            <a:ext cx="809625" cy="121920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2400">
              <a:solidFill>
                <a:schemeClr val="dk1"/>
              </a:solidFill>
              <a:latin typeface="Times New Roman"/>
              <a:ea typeface="Times New Roman"/>
              <a:cs typeface="Times New Roman"/>
              <a:sym typeface="Times New Roman"/>
            </a:endParaRPr>
          </a:p>
        </p:txBody>
      </p:sp>
      <p:sp>
        <p:nvSpPr>
          <p:cNvPr id="224" name="Google Shape;224;p18" descr="data:image/jpeg;base64,/9j/4AAQSkZJRgABAQAAAQABAAD/2wCEAAkGBhQSEBUUEhQVFBQWFBgUFxgXFhoYGBYYFRUcFxgUFxoZHCcfGBwkGh0UHy8gJycpLCwsFx4xNTIqQSYrLCkBCQoKDgwOGg8PGiokHyUpLCwtLywtLSksLCw1LywpLC4sKSwpLCosLCwsLCkpKSwsLCwsMSwsKSwsKiwpLCksLv/AABEIAIAAVQMBIgACEQEDEQH/xAAcAAABBAMBAAAAAAAAAAAAAAAGAAIFBwEDBAj/xAA9EAABAwICBwUFBgQHAAAAAAABAgMRAAQhMQUGEkFRYXEHEyKBkTJSobHRFCNCgsHhM2JykggVJTRDg6L/xAAZAQACAwEAAAAAAAAAAAAAAAABAwACBAX/xAAkEQACAgICAQMFAAAAAAAAAAAAAQIRAyESMUEEIkITFDJRcf/aAAwDAQACEQMRAD8AsKsVmlRKmKVcWmdNNWrRceVspGA3kngkbzVSa19qT74LbALDZmSD94ocCfw9BUJRb13pRpr+I62ictpQE+prlGs9oTAuWZ/rHzyrzr36lmSpR4yT+tPIKvCk/GhYaPTLbgUAUkEHIgyD0Ip1eb7DWC4tj90642RuBOyeqTh8KtDU3tSQ/stXUIdyC8kL6+6r4dKlgoP6xWQazVgDYpVmlUIPpriwAScABJPIY0+oPXTSXc2az73g6BWfnEjzoMJUmumspuXpckpk9yjIJQT7R5nPGg+4WVHAUUaK0R9suZJ8MmTuAGASKsbR2qzCAIaTI3xJrPLKo6NMMLkrKVVbGAoAwd/zrr0aniJw+WNW5pDVFpwQlATjOAjGKHLjs8hUAkDORhHMcKr9deS79O/AKOsIXBWqDGHHDjXCqyj5zyyo2e7PwAQHDtRmf2oSvtGqtlKBExkd1XjkjLoVLFKPYfdl+uK9r7JcKKsPulKOUf8AHOZwxFWdXnW1vTtodR4FIUkj1wx6/OvQ9s7tISr3khXqJpyYlj4pUopUSo+gbtYcP2dtAw2lmfIfvR1Qb2ltBTTOPiLmyPzQKrJ0i8VbIfU7RCWWxGasT9KMrZAKaHEXbdu2nvFpSAN5x8hvruY1otwgq75ABylQx8q5ytuzp6SpEqMJzrmuVcq0s6VQseEyM61aS0m037awnCccKDLI0OHGhjWVAWlQ+O+pG+1ptkiQ4lf9Jmohy8Q8JQoKHy6jdU2tlW1LQJaMtvvo4A+Y5c6vnV1U2rXJAH9uFUu0nuroDiJx5mrm1aVNo0eKZ9Sa345Wc7IqdEnSpUqaKH0G6+2hWUknZCEhxBzG2FYhQ4HwjzoyqH1ptNtnz/f9KXl/EdhrlTK1vrdp5S1uBRXh4BIUBGA5jMzHGh+80Q2HwENqT4duDJwgHOcMD8MhVnP2IUUuBAUpMxBhUHMcCKTtk6sQElPWB8hPxrCpPwb1FeSH1dbOxAQraI8IAnaAzOJAA5zUJrU0pxfdltRWPDECcgdxPGjLRtmGlbUYxs4mTEkkk9d3KoLSDBNwVD2pEYxuiQRywpaSTsdtqgVb1QfQ4oBlKwACFHIzuBw+XHz6LG2WlRU20Uq9lQJ8IxjDjR41o18iSrDnj+tct8S2CCc+Xx41aWST7FKCXQCPWJXdw5E7M4HZwnBPrR/2eXrvfPMKMtoQlSM4TJiBPn6UHaVsAtRUJ7wgJTjhIMyfKasfUXR+wwpw+04R6IED47VPxtykhWRRjjd+WEtKlSrac8fWq6Z2kEb93WttKg1egp07BFi57swfwmCOhrfc6WUshKepO4CuHSbcXDoPvT641F3ukFoUEIbUroPjJrmtU6Okpas6brT4acIU2siJ2o8B6EUN3msPeughsxlIIEczUyt7aSQUO45+AEdc6irmzAH3bTnmkJx8zNHihlzrom9CawK7shZnZ37441xaXv8AbVPKo7RrT5VikJTjJkTgMoH1rdpABJSnMhOMdKq1TKNtnZoLRDlwT3YwBAUqRCZ3xmasq2tw2hKE5JAA8qFuztqG3VbitI9EyfnRdW3DBJWYs023x/Rg0qVKniB9KlWKhAa1ssykh5IkRsr5cFfp6VCMPSdrlVgKE4HEHCKC9ZdCdwoLYEIVO0j8IPL3Zx5SKy5sfyRqw5PicztuVDAnpNcDtrzPrNNTrGlGCvOcD0qL0hrKFezxpNaNHMkO/DYgnBI9TUA5clSiTiomtT9ypwzU3qtoDv3gk+yPEs8E8Opy9aqog5XsmtD6xf5ei3TcpAYuNoh0D+G5OTnFBTskHMY5jI+QsEAgggiQRiCDkQd4oC7YglOjkiAIfbCBwhKpj8tV7qj2h3FiQie9Y3tqPs82z+E8suVdCKpJGCTttnoCs0D2XbBYLTKy60r3VIKvQokGs0SoczXFpXTLNsjbfcS2n+Y4nkkZqPSqd0x2vXbshkIt0/y+Jf8AcrLyAoNurtbqtpxanFnNS1FR9TVqIWdp/tlzTZt/9jo+KUfX0ro7JL1y+evU3LinCtlGKj7MLJGyMgATkKqUmrP7Bv8Ad3HHuAfRwUGtBWiV0zq/srKHUwobxv4KB4GhS/1WUkylZir601YMOsqU+QhKElRcmCgDMzw5VV1i8w7cpHeq7gnxHu4MAmCfdnjjFZft5t+xWbFnhXuB7QmrzrytlIy9pRySOJ+m+rO0NopFu3sI6lW9R4n6bqJk6KZabAbSkIiRG+fxTvnjUQ8qZjAD5UyGPj32Ink5aXRU3bbpaVsW4PshTquqvCn4BXrVYCpjWy/U/evuKMy4UjklPhSPICopKacKNa0Uq3bQ69KzRAOis1mKxFEhmKs3sDV/qDo3G2V8HEn61WVW1/h+2Q/dk5hpuCdwKjtfp6UGRBl2pXI+zJYM7Lq5VGcIxB/ug+VVpaOG3Zc2sFIWWzOeGPlhFW47oMXlwH3Z7tPhaR7wme8VwBOIHCKqrXp/vX7gpASDcOSOPdQgqBHEJyjOtHpW03/BeVWkFnZdrYbhtdq6fG342+bZzRz2T8FcqN78JbtnXDgENqUfypJ/Sq01C0R3d2lScYTtT/UPpRj2o6TDOiH8YLgDSfzkbX/mazN27G9I84OnaUVHMkk9SZpmzTyabVgDdmlWp96MqzQIf//Z"/>
          <p:cNvSpPr/>
          <p:nvPr/>
        </p:nvSpPr>
        <p:spPr>
          <a:xfrm>
            <a:off x="0" y="-817563"/>
            <a:ext cx="809625" cy="121920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2400">
              <a:solidFill>
                <a:schemeClr val="dk1"/>
              </a:solidFill>
              <a:latin typeface="Times New Roman"/>
              <a:ea typeface="Times New Roman"/>
              <a:cs typeface="Times New Roman"/>
              <a:sym typeface="Times New Roman"/>
            </a:endParaRPr>
          </a:p>
        </p:txBody>
      </p:sp>
      <p:sp>
        <p:nvSpPr>
          <p:cNvPr id="225" name="Google Shape;225;p18" descr="data:image/jpeg;base64,/9j/4AAQSkZJRgABAQAAAQABAAD/2wCEAAkGBhQSEBUUEhQVFBQWFBgUFxgXFhoYGBYYFRUcFxgUFxoZHCcfGBwkGh0UHy8gJycpLCwsFx4xNTIqQSYrLCkBCQoKDgwOGg8PGiokHyUpLCwtLywtLSksLCw1LywpLC4sKSwpLCosLCwsLCkpKSwsLCwsMSwsKSwsKiwpLCksLv/AABEIAIAAVQMBIgACEQEDEQH/xAAcAAABBAMBAAAAAAAAAAAAAAAGAAIFBwEDBAj/xAA9EAABAwICBwUFBgQHAAAAAAABAgMRAAQhMQUGEkFRYXEHEyKBkTJSobHRFCNCgsHhM2JykggVJTRDg6L/xAAZAQACAwEAAAAAAAAAAAAAAAABAwACBAX/xAAkEQACAgICAQMFAAAAAAAAAAAAAQIRAyESMUEEIkITFDJRcf/aAAwDAQACEQMRAD8AsKsVmlRKmKVcWmdNNWrRceVspGA3kngkbzVSa19qT74LbALDZmSD94ocCfw9BUJRb13pRpr+I62ictpQE+prlGs9oTAuWZ/rHzyrzr36lmSpR4yT+tPIKvCk/GhYaPTLbgUAUkEHIgyD0Ip1eb7DWC4tj90642RuBOyeqTh8KtDU3tSQ/stXUIdyC8kL6+6r4dKlgoP6xWQazVgDYpVmlUIPpriwAScABJPIY0+oPXTSXc2az73g6BWfnEjzoMJUmumspuXpckpk9yjIJQT7R5nPGg+4WVHAUUaK0R9suZJ8MmTuAGASKsbR2qzCAIaTI3xJrPLKo6NMMLkrKVVbGAoAwd/zrr0aniJw+WNW5pDVFpwQlATjOAjGKHLjs8hUAkDORhHMcKr9deS79O/AKOsIXBWqDGHHDjXCqyj5zyyo2e7PwAQHDtRmf2oSvtGqtlKBExkd1XjkjLoVLFKPYfdl+uK9r7JcKKsPulKOUf8AHOZwxFWdXnW1vTtodR4FIUkj1wx6/OvQ9s7tISr3khXqJpyYlj4pUopUSo+gbtYcP2dtAw2lmfIfvR1Qb2ltBTTOPiLmyPzQKrJ0i8VbIfU7RCWWxGasT9KMrZAKaHEXbdu2nvFpSAN5x8hvruY1otwgq75ABylQx8q5ytuzp6SpEqMJzrmuVcq0s6VQseEyM61aS0m037awnCccKDLI0OHGhjWVAWlQ+O+pG+1ptkiQ4lf9Jmohy8Q8JQoKHy6jdU2tlW1LQJaMtvvo4A+Y5c6vnV1U2rXJAH9uFUu0nuroDiJx5mrm1aVNo0eKZ9Sa345Wc7IqdEnSpUqaKH0G6+2hWUknZCEhxBzG2FYhQ4HwjzoyqH1ptNtnz/f9KXl/EdhrlTK1vrdp5S1uBRXh4BIUBGA5jMzHGh+80Q2HwENqT4duDJwgHOcMD8MhVnP2IUUuBAUpMxBhUHMcCKTtk6sQElPWB8hPxrCpPwb1FeSH1dbOxAQraI8IAnaAzOJAA5zUJrU0pxfdltRWPDECcgdxPGjLRtmGlbUYxs4mTEkkk9d3KoLSDBNwVD2pEYxuiQRywpaSTsdtqgVb1QfQ4oBlKwACFHIzuBw+XHz6LG2WlRU20Uq9lQJ8IxjDjR41o18iSrDnj+tct8S2CCc+Xx41aWST7FKCXQCPWJXdw5E7M4HZwnBPrR/2eXrvfPMKMtoQlSM4TJiBPn6UHaVsAtRUJ7wgJTjhIMyfKasfUXR+wwpw+04R6IED47VPxtykhWRRjjd+WEtKlSrac8fWq6Z2kEb93WttKg1egp07BFi57swfwmCOhrfc6WUshKepO4CuHSbcXDoPvT641F3ukFoUEIbUroPjJrmtU6Okpas6brT4acIU2siJ2o8B6EUN3msPeughsxlIIEczUyt7aSQUO45+AEdc6irmzAH3bTnmkJx8zNHihlzrom9CawK7shZnZ37441xaXv8AbVPKo7RrT5VikJTjJkTgMoH1rdpABJSnMhOMdKq1TKNtnZoLRDlwT3YwBAUqRCZ3xmasq2tw2hKE5JAA8qFuztqG3VbitI9EyfnRdW3DBJWYs023x/Rg0qVKniB9KlWKhAa1ssykh5IkRsr5cFfp6VCMPSdrlVgKE4HEHCKC9ZdCdwoLYEIVO0j8IPL3Zx5SKy5sfyRqw5PicztuVDAnpNcDtrzPrNNTrGlGCvOcD0qL0hrKFezxpNaNHMkO/DYgnBI9TUA5clSiTiomtT9ypwzU3qtoDv3gk+yPEs8E8Opy9aqog5XsmtD6xf5ei3TcpAYuNoh0D+G5OTnFBTskHMY5jI+QsEAgggiQRiCDkQd4oC7YglOjkiAIfbCBwhKpj8tV7qj2h3FiQie9Y3tqPs82z+E8suVdCKpJGCTttnoCs0D2XbBYLTKy60r3VIKvQokGs0SoczXFpXTLNsjbfcS2n+Y4nkkZqPSqd0x2vXbshkIt0/y+Jf8AcrLyAoNurtbqtpxanFnNS1FR9TVqIWdp/tlzTZt/9jo+KUfX0ro7JL1y+evU3LinCtlGKj7MLJGyMgATkKqUmrP7Bv8Ad3HHuAfRwUGtBWiV0zq/srKHUwobxv4KB4GhS/1WUkylZir601YMOsqU+QhKElRcmCgDMzw5VV1i8w7cpHeq7gnxHu4MAmCfdnjjFZft5t+xWbFnhXuB7QmrzrytlIy9pRySOJ+m+rO0NopFu3sI6lW9R4n6bqJk6KZabAbSkIiRG+fxTvnjUQ8qZjAD5UyGPj32Ink5aXRU3bbpaVsW4PshTquqvCn4BXrVYCpjWy/U/evuKMy4UjklPhSPICopKacKNa0Uq3bQ69KzRAOis1mKxFEhmKs3sDV/qDo3G2V8HEn61WVW1/h+2Q/dk5hpuCdwKjtfp6UGRBl2pXI+zJYM7Lq5VGcIxB/ug+VVpaOG3Zc2sFIWWzOeGPlhFW47oMXlwH3Z7tPhaR7wme8VwBOIHCKqrXp/vX7gpASDcOSOPdQgqBHEJyjOtHpW03/BeVWkFnZdrYbhtdq6fG342+bZzRz2T8FcqN78JbtnXDgENqUfypJ/Sq01C0R3d2lScYTtT/UPpRj2o6TDOiH8YLgDSfzkbX/mazN27G9I84OnaUVHMkk9SZpmzTyabVgDdmlWp96MqzQIf//Z"/>
          <p:cNvSpPr/>
          <p:nvPr/>
        </p:nvSpPr>
        <p:spPr>
          <a:xfrm>
            <a:off x="0" y="-817563"/>
            <a:ext cx="809625" cy="121920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2400">
              <a:solidFill>
                <a:schemeClr val="dk1"/>
              </a:solidFill>
              <a:latin typeface="Times New Roman"/>
              <a:ea typeface="Times New Roman"/>
              <a:cs typeface="Times New Roman"/>
              <a:sym typeface="Times New Roman"/>
            </a:endParaRPr>
          </a:p>
        </p:txBody>
      </p:sp>
      <p:graphicFrame>
        <p:nvGraphicFramePr>
          <p:cNvPr id="226" name="Google Shape;226;p18"/>
          <p:cNvGraphicFramePr/>
          <p:nvPr/>
        </p:nvGraphicFramePr>
        <p:xfrm>
          <a:off x="239949" y="1299723"/>
          <a:ext cx="3000000" cy="3000000"/>
        </p:xfrm>
        <a:graphic>
          <a:graphicData uri="http://schemas.openxmlformats.org/drawingml/2006/table">
            <a:tbl>
              <a:tblPr firstRow="1" bandRow="1">
                <a:noFill/>
                <a:tableStyleId>{5D555E31-6FD3-48D0-8BCA-7D91E0519B83}</a:tableStyleId>
              </a:tblPr>
              <a:tblGrid>
                <a:gridCol w="4426075">
                  <a:extLst>
                    <a:ext uri="{9D8B030D-6E8A-4147-A177-3AD203B41FA5}">
                      <a16:colId xmlns:a16="http://schemas.microsoft.com/office/drawing/2014/main" val="20000"/>
                    </a:ext>
                  </a:extLst>
                </a:gridCol>
                <a:gridCol w="4426075">
                  <a:extLst>
                    <a:ext uri="{9D8B030D-6E8A-4147-A177-3AD203B41FA5}">
                      <a16:colId xmlns:a16="http://schemas.microsoft.com/office/drawing/2014/main" val="20001"/>
                    </a:ext>
                  </a:extLst>
                </a:gridCol>
              </a:tblGrid>
              <a:tr h="370850">
                <a:tc>
                  <a:txBody>
                    <a:bodyPr/>
                    <a:lstStyle/>
                    <a:p>
                      <a:pPr marL="0" marR="0" lvl="0" indent="0" algn="l" rtl="0">
                        <a:spcBef>
                          <a:spcPts val="0"/>
                        </a:spcBef>
                        <a:spcAft>
                          <a:spcPts val="0"/>
                        </a:spcAft>
                        <a:buNone/>
                      </a:pPr>
                      <a:r>
                        <a:rPr lang="en-US" sz="1400">
                          <a:solidFill>
                            <a:schemeClr val="dk1"/>
                          </a:solidFill>
                        </a:rPr>
                        <a:t>Tag</a:t>
                      </a:r>
                      <a:endParaRPr sz="1400">
                        <a:solidFill>
                          <a:schemeClr val="dk1"/>
                        </a:solidFill>
                      </a:endParaRPr>
                    </a:p>
                  </a:txBody>
                  <a:tcPr marL="91450" marR="91450" marT="45725" marB="45725" anchor="ctr">
                    <a:solidFill>
                      <a:srgbClr val="6CAB34"/>
                    </a:solidFill>
                  </a:tcPr>
                </a:tc>
                <a:tc>
                  <a:txBody>
                    <a:bodyPr/>
                    <a:lstStyle/>
                    <a:p>
                      <a:pPr marL="0" marR="0" lvl="0" indent="0" algn="l" rtl="0">
                        <a:spcBef>
                          <a:spcPts val="0"/>
                        </a:spcBef>
                        <a:spcAft>
                          <a:spcPts val="0"/>
                        </a:spcAft>
                        <a:buNone/>
                      </a:pPr>
                      <a:r>
                        <a:rPr lang="en-US" sz="1400">
                          <a:solidFill>
                            <a:schemeClr val="dk1"/>
                          </a:solidFill>
                        </a:rPr>
                        <a:t>Day</a:t>
                      </a:r>
                      <a:endParaRPr sz="1400">
                        <a:solidFill>
                          <a:schemeClr val="dk1"/>
                        </a:solidFill>
                      </a:endParaRPr>
                    </a:p>
                  </a:txBody>
                  <a:tcPr marL="91450" marR="91450" marT="45725" marB="45725" anchor="ctr">
                    <a:solidFill>
                      <a:srgbClr val="6CAB34"/>
                    </a:solidFill>
                  </a:tcPr>
                </a:tc>
                <a:extLst>
                  <a:ext uri="{0D108BD9-81ED-4DB2-BD59-A6C34878D82A}">
                    <a16:rowId xmlns:a16="http://schemas.microsoft.com/office/drawing/2014/main" val="10000"/>
                  </a:ext>
                </a:extLst>
              </a:tr>
              <a:tr h="370850">
                <a:tc>
                  <a:txBody>
                    <a:bodyPr/>
                    <a:lstStyle/>
                    <a:p>
                      <a:pPr marL="0" marR="0" lvl="0" indent="0" algn="l" rtl="0">
                        <a:spcBef>
                          <a:spcPts val="0"/>
                        </a:spcBef>
                        <a:spcAft>
                          <a:spcPts val="0"/>
                        </a:spcAft>
                        <a:buNone/>
                      </a:pPr>
                      <a:r>
                        <a:rPr lang="en-US" sz="1050" b="1" i="0" u="none" strike="noStrike">
                          <a:solidFill>
                            <a:srgbClr val="000000"/>
                          </a:solidFill>
                          <a:latin typeface="Arial"/>
                          <a:ea typeface="Arial"/>
                          <a:cs typeface="Arial"/>
                          <a:sym typeface="Arial"/>
                        </a:rPr>
                        <a:t>Donnerstag, 14. Januar 2027 </a:t>
                      </a:r>
                      <a:br>
                        <a:rPr lang="en-US" sz="1050" b="1" i="0" u="none" strike="noStrike">
                          <a:solidFill>
                            <a:srgbClr val="000000"/>
                          </a:solidFill>
                          <a:latin typeface="Arial"/>
                          <a:ea typeface="Arial"/>
                          <a:cs typeface="Arial"/>
                          <a:sym typeface="Arial"/>
                        </a:rPr>
                      </a:br>
                      <a:endParaRPr sz="1050" b="0" i="0" u="none" strike="noStrike">
                        <a:solidFill>
                          <a:srgbClr val="000000"/>
                        </a:solidFill>
                        <a:latin typeface="Arial"/>
                        <a:ea typeface="Arial"/>
                        <a:cs typeface="Arial"/>
                        <a:sym typeface="Arial"/>
                      </a:endParaRPr>
                    </a:p>
                    <a:p>
                      <a:pPr marL="0" marR="0" lvl="0" indent="0" algn="l" rtl="0">
                        <a:spcBef>
                          <a:spcPts val="0"/>
                        </a:spcBef>
                        <a:spcAft>
                          <a:spcPts val="0"/>
                        </a:spcAft>
                        <a:buNone/>
                      </a:pPr>
                      <a:r>
                        <a:rPr lang="en-US" sz="1050" b="0" i="0" u="none" strike="noStrike">
                          <a:solidFill>
                            <a:srgbClr val="000000"/>
                          </a:solidFill>
                          <a:latin typeface="Arial"/>
                          <a:ea typeface="Arial"/>
                          <a:cs typeface="Arial"/>
                          <a:sym typeface="Arial"/>
                        </a:rPr>
                        <a:t>Ab 9 Uhr </a:t>
                      </a:r>
                      <a:r>
                        <a:rPr lang="en-US" sz="1050" b="1" i="0" u="none" strike="noStrike">
                          <a:solidFill>
                            <a:srgbClr val="000000"/>
                          </a:solidFill>
                          <a:latin typeface="Arial"/>
                          <a:ea typeface="Arial"/>
                          <a:cs typeface="Arial"/>
                          <a:sym typeface="Arial"/>
                        </a:rPr>
                        <a:t>Wettkämpfe Einzel Klassische Technik </a:t>
                      </a:r>
                      <a:r>
                        <a:rPr lang="en-US" sz="1050" b="0" i="0" u="none" strike="noStrike">
                          <a:solidFill>
                            <a:srgbClr val="000000"/>
                          </a:solidFill>
                          <a:latin typeface="Arial"/>
                          <a:ea typeface="Arial"/>
                          <a:cs typeface="Arial"/>
                          <a:sym typeface="Arial"/>
                        </a:rPr>
                        <a:t>mit Schiessen </a:t>
                      </a:r>
                      <a:endParaRPr/>
                    </a:p>
                    <a:p>
                      <a:pPr marL="0" marR="0" lvl="0" indent="0" algn="l" rtl="0">
                        <a:spcBef>
                          <a:spcPts val="0"/>
                        </a:spcBef>
                        <a:spcAft>
                          <a:spcPts val="0"/>
                        </a:spcAft>
                        <a:buNone/>
                      </a:pPr>
                      <a:r>
                        <a:rPr lang="en-US" sz="1050" b="0" i="0" u="none" strike="noStrike">
                          <a:solidFill>
                            <a:srgbClr val="000000"/>
                          </a:solidFill>
                          <a:latin typeface="Arial"/>
                          <a:ea typeface="Arial"/>
                          <a:cs typeface="Arial"/>
                          <a:sym typeface="Arial"/>
                        </a:rPr>
                        <a:t>Rennbüro «Quadrin» geöffnet 08.00 – 18.00 Uhr </a:t>
                      </a:r>
                      <a:endParaRPr/>
                    </a:p>
                    <a:p>
                      <a:pPr marL="0" marR="0" lvl="0" indent="0" algn="l" rtl="0">
                        <a:spcBef>
                          <a:spcPts val="0"/>
                        </a:spcBef>
                        <a:spcAft>
                          <a:spcPts val="0"/>
                        </a:spcAft>
                        <a:buNone/>
                      </a:pPr>
                      <a:r>
                        <a:rPr lang="en-US" sz="1050" b="0" i="0" u="none" strike="noStrike">
                          <a:solidFill>
                            <a:srgbClr val="000000"/>
                          </a:solidFill>
                          <a:latin typeface="Arial"/>
                          <a:ea typeface="Arial"/>
                          <a:cs typeface="Arial"/>
                          <a:sym typeface="Arial"/>
                        </a:rPr>
                        <a:t>12.30 Uhr: EFNS-</a:t>
                      </a:r>
                      <a:r>
                        <a:rPr lang="en-US" sz="1050" b="1" i="0" u="none" strike="noStrike">
                          <a:solidFill>
                            <a:srgbClr val="000000"/>
                          </a:solidFill>
                          <a:latin typeface="Arial"/>
                          <a:ea typeface="Arial"/>
                          <a:cs typeface="Arial"/>
                          <a:sym typeface="Arial"/>
                        </a:rPr>
                        <a:t>Mitgliederversammlung </a:t>
                      </a:r>
                      <a:r>
                        <a:rPr lang="en-US" sz="1050" b="0" i="0" u="none" strike="noStrike">
                          <a:solidFill>
                            <a:srgbClr val="000000"/>
                          </a:solidFill>
                          <a:latin typeface="Arial"/>
                          <a:ea typeface="Arial"/>
                          <a:cs typeface="Arial"/>
                          <a:sym typeface="Arial"/>
                        </a:rPr>
                        <a:t>im «Quadrin» </a:t>
                      </a:r>
                      <a:endParaRPr/>
                    </a:p>
                    <a:p>
                      <a:pPr marL="0" marR="0" lvl="0" indent="0" algn="l" rtl="0">
                        <a:spcBef>
                          <a:spcPts val="0"/>
                        </a:spcBef>
                        <a:spcAft>
                          <a:spcPts val="0"/>
                        </a:spcAft>
                        <a:buNone/>
                      </a:pPr>
                      <a:r>
                        <a:rPr lang="en-US" sz="1050" b="0" i="0" u="none" strike="noStrike">
                          <a:solidFill>
                            <a:srgbClr val="000000"/>
                          </a:solidFill>
                          <a:latin typeface="Arial"/>
                          <a:ea typeface="Arial"/>
                          <a:cs typeface="Arial"/>
                          <a:sym typeface="Arial"/>
                        </a:rPr>
                        <a:t>Ab 15.00 Uhr: </a:t>
                      </a:r>
                      <a:r>
                        <a:rPr lang="en-US" sz="1050" b="1" i="0" u="none" strike="noStrike">
                          <a:solidFill>
                            <a:srgbClr val="000000"/>
                          </a:solidFill>
                          <a:latin typeface="Arial"/>
                          <a:ea typeface="Arial"/>
                          <a:cs typeface="Arial"/>
                          <a:sym typeface="Arial"/>
                        </a:rPr>
                        <a:t>Siegerehrungen Einzelwettkämpfe </a:t>
                      </a:r>
                      <a:endParaRPr sz="1050" b="0" i="0" u="none" strike="noStrike">
                        <a:solidFill>
                          <a:srgbClr val="000000"/>
                        </a:solidFill>
                        <a:latin typeface="Arial"/>
                        <a:ea typeface="Arial"/>
                        <a:cs typeface="Arial"/>
                        <a:sym typeface="Arial"/>
                      </a:endParaRPr>
                    </a:p>
                    <a:p>
                      <a:pPr marL="0" marR="0" lvl="0" indent="0" algn="l" rtl="0">
                        <a:spcBef>
                          <a:spcPts val="0"/>
                        </a:spcBef>
                        <a:spcAft>
                          <a:spcPts val="0"/>
                        </a:spcAft>
                        <a:buNone/>
                      </a:pPr>
                      <a:r>
                        <a:rPr lang="en-US" sz="1050" b="0" i="0" u="none" strike="noStrike">
                          <a:solidFill>
                            <a:srgbClr val="000000"/>
                          </a:solidFill>
                          <a:latin typeface="Arial"/>
                          <a:ea typeface="Arial"/>
                          <a:cs typeface="Arial"/>
                          <a:sym typeface="Arial"/>
                        </a:rPr>
                        <a:t>Ort: «Quadrin» bei der «Roland Arena» </a:t>
                      </a:r>
                      <a:endParaRPr/>
                    </a:p>
                    <a:p>
                      <a:pPr marL="0" marR="0" lvl="0" indent="0" algn="l" rtl="0">
                        <a:spcBef>
                          <a:spcPts val="0"/>
                        </a:spcBef>
                        <a:spcAft>
                          <a:spcPts val="0"/>
                        </a:spcAft>
                        <a:buNone/>
                      </a:pPr>
                      <a:r>
                        <a:rPr lang="en-US" sz="1050" b="0" i="0" u="none" strike="noStrike">
                          <a:solidFill>
                            <a:srgbClr val="000000"/>
                          </a:solidFill>
                          <a:latin typeface="Arial"/>
                          <a:ea typeface="Arial"/>
                          <a:cs typeface="Arial"/>
                          <a:sym typeface="Arial"/>
                        </a:rPr>
                        <a:t>Bis 15.00 Uhr: </a:t>
                      </a:r>
                      <a:r>
                        <a:rPr lang="en-US" sz="1050" b="1" i="0" u="none" strike="noStrike">
                          <a:solidFill>
                            <a:srgbClr val="000000"/>
                          </a:solidFill>
                          <a:latin typeface="Arial"/>
                          <a:ea typeface="Arial"/>
                          <a:cs typeface="Arial"/>
                          <a:sym typeface="Arial"/>
                        </a:rPr>
                        <a:t>Anmeldungen für die Staffelläufe </a:t>
                      </a:r>
                      <a:endParaRPr sz="1100"/>
                    </a:p>
                  </a:txBody>
                  <a:tcPr marL="91450" marR="91450" marT="45725" marB="45725" anchor="ctr"/>
                </a:tc>
                <a:tc>
                  <a:txBody>
                    <a:bodyPr/>
                    <a:lstStyle/>
                    <a:p>
                      <a:pPr marL="0" marR="0" lvl="0" indent="0" algn="l" rtl="0">
                        <a:spcBef>
                          <a:spcPts val="0"/>
                        </a:spcBef>
                        <a:spcAft>
                          <a:spcPts val="0"/>
                        </a:spcAft>
                        <a:buNone/>
                      </a:pPr>
                      <a:r>
                        <a:rPr lang="en-US" sz="1050" b="1"/>
                        <a:t>Thursday, 14 January 2027</a:t>
                      </a:r>
                      <a:endParaRPr/>
                    </a:p>
                    <a:p>
                      <a:pPr marL="0" marR="0" lvl="0" indent="0" algn="l" rtl="0">
                        <a:spcBef>
                          <a:spcPts val="0"/>
                        </a:spcBef>
                        <a:spcAft>
                          <a:spcPts val="0"/>
                        </a:spcAft>
                        <a:buNone/>
                      </a:pPr>
                      <a:endParaRPr sz="1050"/>
                    </a:p>
                    <a:p>
                      <a:pPr marL="0" marR="0" lvl="0" indent="0" algn="l" rtl="0">
                        <a:spcBef>
                          <a:spcPts val="0"/>
                        </a:spcBef>
                        <a:spcAft>
                          <a:spcPts val="0"/>
                        </a:spcAft>
                        <a:buNone/>
                      </a:pPr>
                      <a:r>
                        <a:rPr lang="en-US" sz="1050"/>
                        <a:t>From 9.00 am: </a:t>
                      </a:r>
                      <a:r>
                        <a:rPr lang="en-US" sz="1050" b="1"/>
                        <a:t>Individual classic technique </a:t>
                      </a:r>
                      <a:r>
                        <a:rPr lang="en-US" sz="1050"/>
                        <a:t>competitions with shooting</a:t>
                      </a:r>
                      <a:endParaRPr/>
                    </a:p>
                    <a:p>
                      <a:pPr marL="0" marR="0" lvl="0" indent="0" algn="l" rtl="0">
                        <a:spcBef>
                          <a:spcPts val="0"/>
                        </a:spcBef>
                        <a:spcAft>
                          <a:spcPts val="0"/>
                        </a:spcAft>
                        <a:buNone/>
                      </a:pPr>
                      <a:r>
                        <a:rPr lang="en-US" sz="1050"/>
                        <a:t>Race office open 8.00 am – 6.00 pm at “Quadrin”</a:t>
                      </a:r>
                      <a:endParaRPr/>
                    </a:p>
                    <a:p>
                      <a:pPr marL="0" marR="0" lvl="0" indent="0" algn="l" rtl="0">
                        <a:spcBef>
                          <a:spcPts val="0"/>
                        </a:spcBef>
                        <a:spcAft>
                          <a:spcPts val="0"/>
                        </a:spcAft>
                        <a:buNone/>
                      </a:pPr>
                      <a:r>
                        <a:rPr lang="en-US" sz="1050"/>
                        <a:t>12.30 pm at “Quadrin”: </a:t>
                      </a:r>
                      <a:r>
                        <a:rPr lang="en-US" sz="1050" b="1"/>
                        <a:t>EFNS General Meeting</a:t>
                      </a:r>
                      <a:r>
                        <a:rPr lang="en-US" sz="1050"/>
                        <a:t> at the ‘Quadrin’</a:t>
                      </a:r>
                      <a:endParaRPr/>
                    </a:p>
                    <a:p>
                      <a:pPr marL="0" marR="0" lvl="0" indent="0" algn="l" rtl="0">
                        <a:spcBef>
                          <a:spcPts val="0"/>
                        </a:spcBef>
                        <a:spcAft>
                          <a:spcPts val="0"/>
                        </a:spcAft>
                        <a:buNone/>
                      </a:pPr>
                      <a:r>
                        <a:rPr lang="en-US" sz="1050"/>
                        <a:t>From 3.00 pm: </a:t>
                      </a:r>
                      <a:r>
                        <a:rPr lang="en-US" sz="1050" b="1"/>
                        <a:t>Award ceremonies for individual competitions</a:t>
                      </a:r>
                      <a:endParaRPr/>
                    </a:p>
                    <a:p>
                      <a:pPr marL="0" marR="0" lvl="0" indent="0" algn="l" rtl="0">
                        <a:spcBef>
                          <a:spcPts val="0"/>
                        </a:spcBef>
                        <a:spcAft>
                          <a:spcPts val="0"/>
                        </a:spcAft>
                        <a:buNone/>
                      </a:pPr>
                      <a:r>
                        <a:rPr lang="en-US" sz="1050"/>
                        <a:t>Venue: ‘Quadrin’ near the ‘Roland Arena’</a:t>
                      </a:r>
                      <a:endParaRPr/>
                    </a:p>
                    <a:p>
                      <a:pPr marL="0" marR="0" lvl="0" indent="0" algn="l" rtl="0">
                        <a:spcBef>
                          <a:spcPts val="0"/>
                        </a:spcBef>
                        <a:spcAft>
                          <a:spcPts val="0"/>
                        </a:spcAft>
                        <a:buNone/>
                      </a:pPr>
                      <a:r>
                        <a:rPr lang="en-US" sz="1050"/>
                        <a:t>Until 5.00 pm: Registration for the relay races</a:t>
                      </a:r>
                      <a:endParaRPr sz="1050"/>
                    </a:p>
                  </a:txBody>
                  <a:tcPr marL="91450" marR="91450" marT="45725" marB="45725" anchor="ctr"/>
                </a:tc>
                <a:extLst>
                  <a:ext uri="{0D108BD9-81ED-4DB2-BD59-A6C34878D82A}">
                    <a16:rowId xmlns:a16="http://schemas.microsoft.com/office/drawing/2014/main" val="10001"/>
                  </a:ext>
                </a:extLst>
              </a:tr>
              <a:tr h="370850">
                <a:tc>
                  <a:txBody>
                    <a:bodyPr/>
                    <a:lstStyle/>
                    <a:p>
                      <a:pPr marL="0" marR="0" lvl="0" indent="0" algn="l" rtl="0">
                        <a:spcBef>
                          <a:spcPts val="0"/>
                        </a:spcBef>
                        <a:spcAft>
                          <a:spcPts val="0"/>
                        </a:spcAft>
                        <a:buNone/>
                      </a:pPr>
                      <a:r>
                        <a:rPr lang="en-US" sz="1050" b="1" i="0" u="none" strike="noStrike">
                          <a:solidFill>
                            <a:srgbClr val="000000"/>
                          </a:solidFill>
                          <a:latin typeface="Arial"/>
                          <a:ea typeface="Arial"/>
                          <a:cs typeface="Arial"/>
                          <a:sym typeface="Arial"/>
                        </a:rPr>
                        <a:t>Freitag, 15. Januar 2027 </a:t>
                      </a:r>
                      <a:br>
                        <a:rPr lang="en-US" sz="1050" b="1" i="0" u="none" strike="noStrike">
                          <a:solidFill>
                            <a:srgbClr val="000000"/>
                          </a:solidFill>
                          <a:latin typeface="Arial"/>
                          <a:ea typeface="Arial"/>
                          <a:cs typeface="Arial"/>
                          <a:sym typeface="Arial"/>
                        </a:rPr>
                      </a:br>
                      <a:endParaRPr sz="1050" b="0" i="0" u="none" strike="noStrike">
                        <a:solidFill>
                          <a:srgbClr val="000000"/>
                        </a:solidFill>
                        <a:latin typeface="Arial"/>
                        <a:ea typeface="Arial"/>
                        <a:cs typeface="Arial"/>
                        <a:sym typeface="Arial"/>
                      </a:endParaRPr>
                    </a:p>
                    <a:p>
                      <a:pPr marL="0" marR="0" lvl="0" indent="0" algn="l" rtl="0">
                        <a:spcBef>
                          <a:spcPts val="0"/>
                        </a:spcBef>
                        <a:spcAft>
                          <a:spcPts val="0"/>
                        </a:spcAft>
                        <a:buNone/>
                      </a:pPr>
                      <a:r>
                        <a:rPr lang="en-US" sz="1050" b="0" i="0" u="none" strike="noStrike">
                          <a:solidFill>
                            <a:srgbClr val="000000"/>
                          </a:solidFill>
                          <a:latin typeface="Arial"/>
                          <a:ea typeface="Arial"/>
                          <a:cs typeface="Arial"/>
                          <a:sym typeface="Arial"/>
                        </a:rPr>
                        <a:t>Rennbüro «Quadrin» geöffnet 08.00 – 13.00 Uhr </a:t>
                      </a:r>
                      <a:endParaRPr/>
                    </a:p>
                    <a:p>
                      <a:pPr marL="0" marR="0" lvl="0" indent="0" algn="l" rtl="0">
                        <a:spcBef>
                          <a:spcPts val="0"/>
                        </a:spcBef>
                        <a:spcAft>
                          <a:spcPts val="0"/>
                        </a:spcAft>
                        <a:buNone/>
                      </a:pPr>
                      <a:r>
                        <a:rPr lang="en-US" sz="1050" b="0" i="0" u="none" strike="noStrike">
                          <a:solidFill>
                            <a:srgbClr val="000000"/>
                          </a:solidFill>
                          <a:latin typeface="Arial"/>
                          <a:ea typeface="Arial"/>
                          <a:cs typeface="Arial"/>
                          <a:sym typeface="Arial"/>
                        </a:rPr>
                        <a:t>Ausgabe der Startnummern und Chips für die Staffelläufe </a:t>
                      </a:r>
                      <a:endParaRPr/>
                    </a:p>
                    <a:p>
                      <a:pPr marL="0" marR="0" lvl="0" indent="0" algn="l" rtl="0">
                        <a:spcBef>
                          <a:spcPts val="0"/>
                        </a:spcBef>
                        <a:spcAft>
                          <a:spcPts val="0"/>
                        </a:spcAft>
                        <a:buNone/>
                      </a:pPr>
                      <a:r>
                        <a:rPr lang="en-US" sz="1050" b="0" i="0" u="none" strike="noStrike">
                          <a:solidFill>
                            <a:srgbClr val="000000"/>
                          </a:solidFill>
                          <a:latin typeface="Arial"/>
                          <a:ea typeface="Arial"/>
                          <a:cs typeface="Arial"/>
                          <a:sym typeface="Arial"/>
                        </a:rPr>
                        <a:t>Vormittag: </a:t>
                      </a:r>
                      <a:r>
                        <a:rPr lang="en-US" sz="1050" b="1" i="0" u="none" strike="noStrike">
                          <a:solidFill>
                            <a:srgbClr val="000000"/>
                          </a:solidFill>
                          <a:latin typeface="Arial"/>
                          <a:ea typeface="Arial"/>
                          <a:cs typeface="Arial"/>
                          <a:sym typeface="Arial"/>
                        </a:rPr>
                        <a:t>Wettkämpfe Staffelläufe </a:t>
                      </a:r>
                      <a:r>
                        <a:rPr lang="en-US" sz="1050" b="0" i="0" u="none" strike="noStrike">
                          <a:solidFill>
                            <a:srgbClr val="000000"/>
                          </a:solidFill>
                          <a:latin typeface="Arial"/>
                          <a:ea typeface="Arial"/>
                          <a:cs typeface="Arial"/>
                          <a:sym typeface="Arial"/>
                        </a:rPr>
                        <a:t>ohne Schiessen </a:t>
                      </a:r>
                      <a:endParaRPr/>
                    </a:p>
                    <a:p>
                      <a:pPr marL="0" marR="0" lvl="0" indent="0" algn="l" rtl="0">
                        <a:spcBef>
                          <a:spcPts val="0"/>
                        </a:spcBef>
                        <a:spcAft>
                          <a:spcPts val="0"/>
                        </a:spcAft>
                        <a:buNone/>
                      </a:pPr>
                      <a:r>
                        <a:rPr lang="en-US" sz="1050" b="0" i="0" u="none" strike="noStrike">
                          <a:solidFill>
                            <a:srgbClr val="000000"/>
                          </a:solidFill>
                          <a:latin typeface="Arial"/>
                          <a:ea typeface="Arial"/>
                          <a:cs typeface="Arial"/>
                          <a:sym typeface="Arial"/>
                        </a:rPr>
                        <a:t>09:30 Uhr Start der Jugendstaffeln </a:t>
                      </a:r>
                      <a:endParaRPr/>
                    </a:p>
                    <a:p>
                      <a:pPr marL="0" marR="0" lvl="0" indent="0" algn="l" rtl="0">
                        <a:spcBef>
                          <a:spcPts val="0"/>
                        </a:spcBef>
                        <a:spcAft>
                          <a:spcPts val="0"/>
                        </a:spcAft>
                        <a:buNone/>
                      </a:pPr>
                      <a:r>
                        <a:rPr lang="en-US" sz="1050" b="0" i="0" u="none" strike="noStrike">
                          <a:solidFill>
                            <a:srgbClr val="000000"/>
                          </a:solidFill>
                          <a:latin typeface="Arial"/>
                          <a:ea typeface="Arial"/>
                          <a:cs typeface="Arial"/>
                          <a:sym typeface="Arial"/>
                        </a:rPr>
                        <a:t>10.00 Uhr Start der Herrenstaffeln </a:t>
                      </a:r>
                      <a:endParaRPr/>
                    </a:p>
                    <a:p>
                      <a:pPr marL="0" marR="0" lvl="0" indent="0" algn="l" rtl="0">
                        <a:spcBef>
                          <a:spcPts val="0"/>
                        </a:spcBef>
                        <a:spcAft>
                          <a:spcPts val="0"/>
                        </a:spcAft>
                        <a:buNone/>
                      </a:pPr>
                      <a:r>
                        <a:rPr lang="en-US" sz="1050" b="0" i="0" u="none" strike="noStrike">
                          <a:solidFill>
                            <a:srgbClr val="000000"/>
                          </a:solidFill>
                          <a:latin typeface="Arial"/>
                          <a:ea typeface="Arial"/>
                          <a:cs typeface="Arial"/>
                          <a:sym typeface="Arial"/>
                        </a:rPr>
                        <a:t>10.05 Uhr Start der Damenstaffeln </a:t>
                      </a:r>
                      <a:endParaRPr/>
                    </a:p>
                    <a:p>
                      <a:pPr marL="0" marR="0" lvl="0" indent="0" algn="l" rtl="0">
                        <a:spcBef>
                          <a:spcPts val="0"/>
                        </a:spcBef>
                        <a:spcAft>
                          <a:spcPts val="0"/>
                        </a:spcAft>
                        <a:buNone/>
                      </a:pPr>
                      <a:r>
                        <a:rPr lang="en-US" sz="1050" b="0" i="0" u="none" strike="noStrike">
                          <a:solidFill>
                            <a:srgbClr val="000000"/>
                          </a:solidFill>
                          <a:latin typeface="Arial"/>
                          <a:ea typeface="Arial"/>
                          <a:cs typeface="Arial"/>
                          <a:sym typeface="Arial"/>
                        </a:rPr>
                        <a:t>Ab 13 Uhr: </a:t>
                      </a:r>
                      <a:r>
                        <a:rPr lang="en-US" sz="1050" b="1" i="0" u="none" strike="noStrike">
                          <a:solidFill>
                            <a:srgbClr val="000000"/>
                          </a:solidFill>
                          <a:latin typeface="Arial"/>
                          <a:ea typeface="Arial"/>
                          <a:cs typeface="Arial"/>
                          <a:sym typeface="Arial"/>
                        </a:rPr>
                        <a:t>Fest der Nationen </a:t>
                      </a:r>
                      <a:r>
                        <a:rPr lang="en-US" sz="1050" b="0" i="0" u="none" strike="noStrike">
                          <a:solidFill>
                            <a:srgbClr val="000000"/>
                          </a:solidFill>
                          <a:latin typeface="Arial"/>
                          <a:ea typeface="Arial"/>
                          <a:cs typeface="Arial"/>
                          <a:sym typeface="Arial"/>
                        </a:rPr>
                        <a:t>im «Quadrin» </a:t>
                      </a:r>
                      <a:endParaRPr/>
                    </a:p>
                    <a:p>
                      <a:pPr marL="0" marR="0" lvl="0" indent="0" algn="l" rtl="0">
                        <a:spcBef>
                          <a:spcPts val="0"/>
                        </a:spcBef>
                        <a:spcAft>
                          <a:spcPts val="0"/>
                        </a:spcAft>
                        <a:buNone/>
                      </a:pPr>
                      <a:r>
                        <a:rPr lang="en-US" sz="1050" b="0" i="0" u="none" strike="noStrike">
                          <a:solidFill>
                            <a:srgbClr val="000000"/>
                          </a:solidFill>
                          <a:latin typeface="Arial"/>
                          <a:ea typeface="Arial"/>
                          <a:cs typeface="Arial"/>
                          <a:sym typeface="Arial"/>
                        </a:rPr>
                        <a:t>Jede Nation hat einen Tisch für Snacks und Getränke </a:t>
                      </a:r>
                      <a:endParaRPr/>
                    </a:p>
                    <a:p>
                      <a:pPr marL="0" marR="0" lvl="0" indent="0" algn="l" rtl="0">
                        <a:spcBef>
                          <a:spcPts val="0"/>
                        </a:spcBef>
                        <a:spcAft>
                          <a:spcPts val="0"/>
                        </a:spcAft>
                        <a:buNone/>
                      </a:pPr>
                      <a:r>
                        <a:rPr lang="en-US" sz="1050" b="0" i="0" u="none" strike="noStrike">
                          <a:solidFill>
                            <a:srgbClr val="000000"/>
                          </a:solidFill>
                          <a:latin typeface="Arial"/>
                          <a:ea typeface="Arial"/>
                          <a:cs typeface="Arial"/>
                          <a:sym typeface="Arial"/>
                        </a:rPr>
                        <a:t>19.00 Uhr: </a:t>
                      </a:r>
                      <a:r>
                        <a:rPr lang="en-US" sz="1050" b="1" i="0" u="none" strike="noStrike">
                          <a:solidFill>
                            <a:srgbClr val="000000"/>
                          </a:solidFill>
                          <a:latin typeface="Arial"/>
                          <a:ea typeface="Arial"/>
                          <a:cs typeface="Arial"/>
                          <a:sym typeface="Arial"/>
                        </a:rPr>
                        <a:t>Abschlussfeier </a:t>
                      </a:r>
                      <a:r>
                        <a:rPr lang="en-US" sz="1050" b="0" i="0" u="none" strike="noStrike">
                          <a:solidFill>
                            <a:srgbClr val="000000"/>
                          </a:solidFill>
                          <a:latin typeface="Arial"/>
                          <a:ea typeface="Arial"/>
                          <a:cs typeface="Arial"/>
                          <a:sym typeface="Arial"/>
                        </a:rPr>
                        <a:t>/ einfaches Nachtessen (MZH Lenzerheide) </a:t>
                      </a:r>
                      <a:endParaRPr/>
                    </a:p>
                    <a:p>
                      <a:pPr marL="0" marR="0" lvl="0" indent="0" algn="l" rtl="0">
                        <a:spcBef>
                          <a:spcPts val="0"/>
                        </a:spcBef>
                        <a:spcAft>
                          <a:spcPts val="0"/>
                        </a:spcAft>
                        <a:buNone/>
                      </a:pPr>
                      <a:r>
                        <a:rPr lang="en-US" sz="1050" b="0" i="0" u="none" strike="noStrike">
                          <a:solidFill>
                            <a:srgbClr val="000000"/>
                          </a:solidFill>
                          <a:latin typeface="Arial"/>
                          <a:ea typeface="Arial"/>
                          <a:cs typeface="Arial"/>
                          <a:sym typeface="Arial"/>
                        </a:rPr>
                        <a:t>Siegerehrungen Staffelläufe </a:t>
                      </a:r>
                      <a:endParaRPr sz="1100"/>
                    </a:p>
                  </a:txBody>
                  <a:tcPr marL="91450" marR="91450" marT="45725" marB="45725" anchor="ctr">
                    <a:solidFill>
                      <a:srgbClr val="92D050"/>
                    </a:solidFill>
                  </a:tcPr>
                </a:tc>
                <a:tc>
                  <a:txBody>
                    <a:bodyPr/>
                    <a:lstStyle/>
                    <a:p>
                      <a:pPr marL="0" marR="0" lvl="0" indent="0" algn="l" rtl="0">
                        <a:spcBef>
                          <a:spcPts val="0"/>
                        </a:spcBef>
                        <a:spcAft>
                          <a:spcPts val="0"/>
                        </a:spcAft>
                        <a:buNone/>
                      </a:pPr>
                      <a:r>
                        <a:rPr lang="en-US" sz="1050" b="1">
                          <a:solidFill>
                            <a:schemeClr val="dk1"/>
                          </a:solidFill>
                          <a:latin typeface="Arial"/>
                          <a:ea typeface="Arial"/>
                          <a:cs typeface="Arial"/>
                          <a:sym typeface="Arial"/>
                        </a:rPr>
                        <a:t>Friday, 15 January 2027</a:t>
                      </a:r>
                      <a:endParaRPr/>
                    </a:p>
                    <a:p>
                      <a:pPr marL="0" marR="0" lvl="0" indent="0" algn="l" rtl="0">
                        <a:spcBef>
                          <a:spcPts val="0"/>
                        </a:spcBef>
                        <a:spcAft>
                          <a:spcPts val="0"/>
                        </a:spcAft>
                        <a:buNone/>
                      </a:pPr>
                      <a:endParaRPr sz="1050">
                        <a:solidFill>
                          <a:schemeClr val="dk1"/>
                        </a:solidFill>
                        <a:latin typeface="Arial"/>
                        <a:ea typeface="Arial"/>
                        <a:cs typeface="Arial"/>
                        <a:sym typeface="Arial"/>
                      </a:endParaRPr>
                    </a:p>
                    <a:p>
                      <a:pPr marL="0" marR="0" lvl="0" indent="0" algn="l" rtl="0">
                        <a:spcBef>
                          <a:spcPts val="0"/>
                        </a:spcBef>
                        <a:spcAft>
                          <a:spcPts val="0"/>
                        </a:spcAft>
                        <a:buNone/>
                      </a:pPr>
                      <a:r>
                        <a:rPr lang="en-US" sz="1050">
                          <a:solidFill>
                            <a:schemeClr val="dk1"/>
                          </a:solidFill>
                          <a:latin typeface="Arial"/>
                          <a:ea typeface="Arial"/>
                          <a:cs typeface="Arial"/>
                          <a:sym typeface="Arial"/>
                        </a:rPr>
                        <a:t>Race office open from 8.00 am to 1.00 pm at “Quadrin”</a:t>
                      </a:r>
                      <a:endParaRPr/>
                    </a:p>
                    <a:p>
                      <a:pPr marL="0" marR="0" lvl="0" indent="0" algn="l" rtl="0">
                        <a:spcBef>
                          <a:spcPts val="0"/>
                        </a:spcBef>
                        <a:spcAft>
                          <a:spcPts val="0"/>
                        </a:spcAft>
                        <a:buNone/>
                      </a:pPr>
                      <a:r>
                        <a:rPr lang="en-US" sz="1050">
                          <a:solidFill>
                            <a:schemeClr val="dk1"/>
                          </a:solidFill>
                          <a:latin typeface="Arial"/>
                          <a:ea typeface="Arial"/>
                          <a:cs typeface="Arial"/>
                          <a:sym typeface="Arial"/>
                        </a:rPr>
                        <a:t>Distribution of race numbers and chips for the relay races</a:t>
                      </a:r>
                      <a:endParaRPr/>
                    </a:p>
                    <a:p>
                      <a:pPr marL="0" marR="0" lvl="0" indent="0" algn="l" rtl="0">
                        <a:spcBef>
                          <a:spcPts val="0"/>
                        </a:spcBef>
                        <a:spcAft>
                          <a:spcPts val="0"/>
                        </a:spcAft>
                        <a:buNone/>
                      </a:pPr>
                      <a:r>
                        <a:rPr lang="en-US" sz="1050">
                          <a:solidFill>
                            <a:schemeClr val="dk1"/>
                          </a:solidFill>
                          <a:latin typeface="Arial"/>
                          <a:ea typeface="Arial"/>
                          <a:cs typeface="Arial"/>
                          <a:sym typeface="Arial"/>
                        </a:rPr>
                        <a:t>Morning: </a:t>
                      </a:r>
                      <a:r>
                        <a:rPr lang="en-US" sz="1050" b="1">
                          <a:solidFill>
                            <a:schemeClr val="dk1"/>
                          </a:solidFill>
                          <a:latin typeface="Arial"/>
                          <a:ea typeface="Arial"/>
                          <a:cs typeface="Arial"/>
                          <a:sym typeface="Arial"/>
                        </a:rPr>
                        <a:t>Relay races </a:t>
                      </a:r>
                      <a:r>
                        <a:rPr lang="en-US" sz="1050">
                          <a:solidFill>
                            <a:schemeClr val="dk1"/>
                          </a:solidFill>
                          <a:latin typeface="Arial"/>
                          <a:ea typeface="Arial"/>
                          <a:cs typeface="Arial"/>
                          <a:sym typeface="Arial"/>
                        </a:rPr>
                        <a:t>(without shooting) </a:t>
                      </a:r>
                      <a:endParaRPr/>
                    </a:p>
                    <a:p>
                      <a:pPr marL="0" marR="0" lvl="0" indent="0" algn="l" rtl="0">
                        <a:spcBef>
                          <a:spcPts val="0"/>
                        </a:spcBef>
                        <a:spcAft>
                          <a:spcPts val="0"/>
                        </a:spcAft>
                        <a:buNone/>
                      </a:pPr>
                      <a:r>
                        <a:rPr lang="en-US" sz="1050">
                          <a:solidFill>
                            <a:schemeClr val="dk1"/>
                          </a:solidFill>
                          <a:latin typeface="Arial"/>
                          <a:ea typeface="Arial"/>
                          <a:cs typeface="Arial"/>
                          <a:sym typeface="Arial"/>
                        </a:rPr>
                        <a:t>09.30: Start of the youth relays</a:t>
                      </a:r>
                      <a:endParaRPr/>
                    </a:p>
                    <a:p>
                      <a:pPr marL="0" marR="0" lvl="0" indent="0" algn="l" rtl="0">
                        <a:spcBef>
                          <a:spcPts val="0"/>
                        </a:spcBef>
                        <a:spcAft>
                          <a:spcPts val="0"/>
                        </a:spcAft>
                        <a:buNone/>
                      </a:pPr>
                      <a:r>
                        <a:rPr lang="en-US" sz="1050">
                          <a:solidFill>
                            <a:schemeClr val="dk1"/>
                          </a:solidFill>
                          <a:latin typeface="Arial"/>
                          <a:ea typeface="Arial"/>
                          <a:cs typeface="Arial"/>
                          <a:sym typeface="Arial"/>
                        </a:rPr>
                        <a:t>10.00: Start of the men’s relays</a:t>
                      </a:r>
                      <a:endParaRPr/>
                    </a:p>
                    <a:p>
                      <a:pPr marL="0" marR="0" lvl="0" indent="0" algn="l" rtl="0">
                        <a:spcBef>
                          <a:spcPts val="0"/>
                        </a:spcBef>
                        <a:spcAft>
                          <a:spcPts val="0"/>
                        </a:spcAft>
                        <a:buNone/>
                      </a:pPr>
                      <a:r>
                        <a:rPr lang="en-US" sz="1050">
                          <a:solidFill>
                            <a:schemeClr val="dk1"/>
                          </a:solidFill>
                          <a:latin typeface="Arial"/>
                          <a:ea typeface="Arial"/>
                          <a:cs typeface="Arial"/>
                          <a:sym typeface="Arial"/>
                        </a:rPr>
                        <a:t>10.05: Start of the women’s relays</a:t>
                      </a:r>
                      <a:endParaRPr/>
                    </a:p>
                    <a:p>
                      <a:pPr marL="0" marR="0" lvl="0" indent="0" algn="l" rtl="0">
                        <a:spcBef>
                          <a:spcPts val="0"/>
                        </a:spcBef>
                        <a:spcAft>
                          <a:spcPts val="0"/>
                        </a:spcAft>
                        <a:buNone/>
                      </a:pPr>
                      <a:r>
                        <a:rPr lang="en-US" sz="1050">
                          <a:solidFill>
                            <a:schemeClr val="dk1"/>
                          </a:solidFill>
                          <a:latin typeface="Arial"/>
                          <a:ea typeface="Arial"/>
                          <a:cs typeface="Arial"/>
                          <a:sym typeface="Arial"/>
                        </a:rPr>
                        <a:t>From 13.00: </a:t>
                      </a:r>
                      <a:r>
                        <a:rPr lang="en-US" sz="1050" b="1">
                          <a:solidFill>
                            <a:schemeClr val="dk1"/>
                          </a:solidFill>
                          <a:latin typeface="Arial"/>
                          <a:ea typeface="Arial"/>
                          <a:cs typeface="Arial"/>
                          <a:sym typeface="Arial"/>
                        </a:rPr>
                        <a:t>Festival of Nations </a:t>
                      </a:r>
                      <a:r>
                        <a:rPr lang="en-US" sz="1050">
                          <a:solidFill>
                            <a:schemeClr val="dk1"/>
                          </a:solidFill>
                          <a:latin typeface="Arial"/>
                          <a:ea typeface="Arial"/>
                          <a:cs typeface="Arial"/>
                          <a:sym typeface="Arial"/>
                        </a:rPr>
                        <a:t>at the ‘Quadrin’</a:t>
                      </a:r>
                      <a:endParaRPr/>
                    </a:p>
                    <a:p>
                      <a:pPr marL="0" marR="0" lvl="0" indent="0" algn="l" rtl="0">
                        <a:spcBef>
                          <a:spcPts val="0"/>
                        </a:spcBef>
                        <a:spcAft>
                          <a:spcPts val="0"/>
                        </a:spcAft>
                        <a:buNone/>
                      </a:pPr>
                      <a:r>
                        <a:rPr lang="en-US" sz="1050">
                          <a:solidFill>
                            <a:schemeClr val="dk1"/>
                          </a:solidFill>
                          <a:latin typeface="Arial"/>
                          <a:ea typeface="Arial"/>
                          <a:cs typeface="Arial"/>
                          <a:sym typeface="Arial"/>
                        </a:rPr>
                        <a:t>Each nation has a table with snacks and drinks</a:t>
                      </a:r>
                      <a:endParaRPr/>
                    </a:p>
                    <a:p>
                      <a:pPr marL="0" marR="0" lvl="0" indent="0" algn="l" rtl="0">
                        <a:spcBef>
                          <a:spcPts val="0"/>
                        </a:spcBef>
                        <a:spcAft>
                          <a:spcPts val="0"/>
                        </a:spcAft>
                        <a:buNone/>
                      </a:pPr>
                      <a:r>
                        <a:rPr lang="en-US" sz="1050">
                          <a:solidFill>
                            <a:schemeClr val="dk1"/>
                          </a:solidFill>
                          <a:latin typeface="Arial"/>
                          <a:ea typeface="Arial"/>
                          <a:cs typeface="Arial"/>
                          <a:sym typeface="Arial"/>
                        </a:rPr>
                        <a:t>7.00 pm: Closing ceremony / light supper (MZH Lenzerheide) Medal ceremonies for the relay races</a:t>
                      </a:r>
                      <a:endParaRPr/>
                    </a:p>
                  </a:txBody>
                  <a:tcPr marL="91450" marR="91450" marT="45725" marB="45725" anchor="ctr">
                    <a:solidFill>
                      <a:srgbClr val="92D050"/>
                    </a:solidFill>
                  </a:tcPr>
                </a:tc>
                <a:extLst>
                  <a:ext uri="{0D108BD9-81ED-4DB2-BD59-A6C34878D82A}">
                    <a16:rowId xmlns:a16="http://schemas.microsoft.com/office/drawing/2014/main" val="10002"/>
                  </a:ext>
                </a:extLst>
              </a:tr>
              <a:tr h="370850">
                <a:tc>
                  <a:txBody>
                    <a:bodyPr/>
                    <a:lstStyle/>
                    <a:p>
                      <a:pPr marL="0" marR="0" lvl="0" indent="0" algn="l" rtl="0">
                        <a:spcBef>
                          <a:spcPts val="0"/>
                        </a:spcBef>
                        <a:spcAft>
                          <a:spcPts val="0"/>
                        </a:spcAft>
                        <a:buNone/>
                      </a:pPr>
                      <a:r>
                        <a:rPr lang="en-US" sz="1050" b="1" i="0" u="none" strike="noStrike">
                          <a:solidFill>
                            <a:srgbClr val="000000"/>
                          </a:solidFill>
                          <a:latin typeface="Arial"/>
                          <a:ea typeface="Arial"/>
                          <a:cs typeface="Arial"/>
                          <a:sym typeface="Arial"/>
                        </a:rPr>
                        <a:t>Samstag, 16. Januar 2027 </a:t>
                      </a:r>
                      <a:br>
                        <a:rPr lang="en-US" sz="1050" b="1" i="0" u="none" strike="noStrike">
                          <a:solidFill>
                            <a:srgbClr val="000000"/>
                          </a:solidFill>
                          <a:latin typeface="Arial"/>
                          <a:ea typeface="Arial"/>
                          <a:cs typeface="Arial"/>
                          <a:sym typeface="Arial"/>
                        </a:rPr>
                      </a:br>
                      <a:endParaRPr sz="1050" b="0" i="0" u="none" strike="noStrike">
                        <a:solidFill>
                          <a:srgbClr val="000000"/>
                        </a:solidFill>
                        <a:latin typeface="Arial"/>
                        <a:ea typeface="Arial"/>
                        <a:cs typeface="Arial"/>
                        <a:sym typeface="Arial"/>
                      </a:endParaRPr>
                    </a:p>
                    <a:p>
                      <a:pPr marL="0" marR="0" lvl="0" indent="0" algn="l" rtl="0">
                        <a:spcBef>
                          <a:spcPts val="0"/>
                        </a:spcBef>
                        <a:spcAft>
                          <a:spcPts val="0"/>
                        </a:spcAft>
                        <a:buNone/>
                      </a:pPr>
                      <a:r>
                        <a:rPr lang="en-US" sz="1050" b="0" i="0" u="none" strike="noStrike">
                          <a:solidFill>
                            <a:srgbClr val="000000"/>
                          </a:solidFill>
                          <a:latin typeface="Arial"/>
                          <a:ea typeface="Arial"/>
                          <a:cs typeface="Arial"/>
                          <a:sym typeface="Arial"/>
                        </a:rPr>
                        <a:t>Rennbüro «Quadrin» bei der Roland Arena geöffnet 08.00 – 10.00 Uhr </a:t>
                      </a:r>
                      <a:endParaRPr/>
                    </a:p>
                    <a:p>
                      <a:pPr marL="0" marR="0" lvl="0" indent="0" algn="l" rtl="0">
                        <a:spcBef>
                          <a:spcPts val="0"/>
                        </a:spcBef>
                        <a:spcAft>
                          <a:spcPts val="0"/>
                        </a:spcAft>
                        <a:buNone/>
                      </a:pPr>
                      <a:r>
                        <a:rPr lang="en-US" sz="1050" b="0" i="0" u="none" strike="noStrike">
                          <a:solidFill>
                            <a:srgbClr val="000000"/>
                          </a:solidFill>
                          <a:latin typeface="Arial"/>
                          <a:ea typeface="Arial"/>
                          <a:cs typeface="Arial"/>
                          <a:sym typeface="Arial"/>
                        </a:rPr>
                        <a:t>für Informationen und Fundsachen. </a:t>
                      </a:r>
                      <a:endParaRPr/>
                    </a:p>
                    <a:p>
                      <a:pPr marL="0" marR="0" lvl="0" indent="0" algn="l" rtl="0">
                        <a:spcBef>
                          <a:spcPts val="0"/>
                        </a:spcBef>
                        <a:spcAft>
                          <a:spcPts val="0"/>
                        </a:spcAft>
                        <a:buNone/>
                      </a:pPr>
                      <a:r>
                        <a:rPr lang="en-US" sz="1050" b="0" i="0" u="none" strike="noStrike">
                          <a:solidFill>
                            <a:srgbClr val="000000"/>
                          </a:solidFill>
                          <a:latin typeface="Arial"/>
                          <a:ea typeface="Arial"/>
                          <a:cs typeface="Arial"/>
                          <a:sym typeface="Arial"/>
                        </a:rPr>
                        <a:t>Abreise der Teilnehmenden</a:t>
                      </a:r>
                      <a:endParaRPr/>
                    </a:p>
                  </a:txBody>
                  <a:tcPr marL="91450" marR="91450" marT="45725" marB="45725" anchor="ctr"/>
                </a:tc>
                <a:tc>
                  <a:txBody>
                    <a:bodyPr/>
                    <a:lstStyle/>
                    <a:p>
                      <a:pPr marL="0" marR="0" lvl="0" indent="0" algn="l" rtl="0">
                        <a:spcBef>
                          <a:spcPts val="0"/>
                        </a:spcBef>
                        <a:spcAft>
                          <a:spcPts val="0"/>
                        </a:spcAft>
                        <a:buNone/>
                      </a:pPr>
                      <a:r>
                        <a:rPr lang="en-US" sz="1050" b="1"/>
                        <a:t>Saturday, 16 January 2027</a:t>
                      </a:r>
                      <a:endParaRPr/>
                    </a:p>
                    <a:p>
                      <a:pPr marL="0" marR="0" lvl="0" indent="0" algn="l" rtl="0">
                        <a:spcBef>
                          <a:spcPts val="0"/>
                        </a:spcBef>
                        <a:spcAft>
                          <a:spcPts val="0"/>
                        </a:spcAft>
                        <a:buNone/>
                      </a:pPr>
                      <a:endParaRPr sz="1050"/>
                    </a:p>
                    <a:p>
                      <a:pPr marL="0" marR="0" lvl="0" indent="0" algn="l" rtl="0">
                        <a:spcBef>
                          <a:spcPts val="0"/>
                        </a:spcBef>
                        <a:spcAft>
                          <a:spcPts val="0"/>
                        </a:spcAft>
                        <a:buNone/>
                      </a:pPr>
                      <a:r>
                        <a:rPr lang="en-US" sz="1050"/>
                        <a:t>Race office ‘Quadrin’ at the Roland Arena open from 8.00 am to 10.00 am for information and lost property. Departure of participants</a:t>
                      </a:r>
                      <a:endParaRPr sz="1050"/>
                    </a:p>
                  </a:txBody>
                  <a:tcPr marL="91450" marR="91450" marT="45725" marB="45725" anchor="ctr"/>
                </a:tc>
                <a:extLst>
                  <a:ext uri="{0D108BD9-81ED-4DB2-BD59-A6C34878D82A}">
                    <a16:rowId xmlns:a16="http://schemas.microsoft.com/office/drawing/2014/main" val="10003"/>
                  </a:ext>
                </a:extLst>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sp>
        <p:nvSpPr>
          <p:cNvPr id="231" name="Google Shape;231;p19"/>
          <p:cNvSpPr txBox="1"/>
          <p:nvPr/>
        </p:nvSpPr>
        <p:spPr>
          <a:xfrm>
            <a:off x="683568" y="404664"/>
            <a:ext cx="8460432" cy="72008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000" b="1">
                <a:solidFill>
                  <a:schemeClr val="dk1"/>
                </a:solidFill>
                <a:latin typeface="Arial"/>
                <a:ea typeface="Arial"/>
                <a:cs typeface="Arial"/>
                <a:sym typeface="Arial"/>
              </a:rPr>
              <a:t>Roland Arena Lantsch/Lenz</a:t>
            </a:r>
            <a:endParaRPr/>
          </a:p>
          <a:p>
            <a:pPr marL="0" marR="0" lvl="0" indent="0" algn="l" rtl="0">
              <a:spcBef>
                <a:spcPts val="400"/>
              </a:spcBef>
              <a:spcAft>
                <a:spcPts val="0"/>
              </a:spcAft>
              <a:buNone/>
            </a:pPr>
            <a:r>
              <a:rPr lang="en-US" sz="2000" b="1">
                <a:solidFill>
                  <a:srgbClr val="C00000"/>
                </a:solidFill>
                <a:latin typeface="Arial"/>
                <a:ea typeface="Arial"/>
                <a:cs typeface="Arial"/>
                <a:sym typeface="Arial"/>
              </a:rPr>
              <a:t>Roland Arena Lantsch/Lenz</a:t>
            </a:r>
            <a:endParaRPr sz="2000" b="1" i="0" strike="noStrike" cap="none">
              <a:solidFill>
                <a:srgbClr val="C00000"/>
              </a:solidFill>
              <a:latin typeface="Arial"/>
              <a:ea typeface="Arial"/>
              <a:cs typeface="Arial"/>
              <a:sym typeface="Arial"/>
            </a:endParaRPr>
          </a:p>
        </p:txBody>
      </p:sp>
      <p:sp>
        <p:nvSpPr>
          <p:cNvPr id="232" name="Google Shape;232;p19" descr="data:image/jpeg;base64,/9j/4AAQSkZJRgABAQAAAQABAAD/2wCEAAkGBhQSEBUUEhQVFBQWFBgUFxgXFhoYGBYYFRUcFxgUFxoZHCcfGBwkGh0UHy8gJycpLCwsFx4xNTIqQSYrLCkBCQoKDgwOGg8PGiokHyUpLCwtLywtLSksLCw1LywpLC4sKSwpLCosLCwsLCkpKSwsLCwsMSwsKSwsKiwpLCksLv/AABEIAIAAVQMBIgACEQEDEQH/xAAcAAABBAMBAAAAAAAAAAAAAAAGAAIFBwEDBAj/xAA9EAABAwICBwUFBgQHAAAAAAABAgMRAAQhMQUGEkFRYXEHEyKBkTJSobHRFCNCgsHhM2JykggVJTRDg6L/xAAZAQACAwEAAAAAAAAAAAAAAAABAwACBAX/xAAkEQACAgICAQMFAAAAAAAAAAAAAQIRAyESMUEEIkITFDJRcf/aAAwDAQACEQMRAD8AsKsVmlRKmKVcWmdNNWrRceVspGA3kngkbzVSa19qT74LbALDZmSD94ocCfw9BUJRb13pRpr+I62ictpQE+prlGs9oTAuWZ/rHzyrzr36lmSpR4yT+tPIKvCk/GhYaPTLbgUAUkEHIgyD0Ip1eb7DWC4tj90642RuBOyeqTh8KtDU3tSQ/stXUIdyC8kL6+6r4dKlgoP6xWQazVgDYpVmlUIPpriwAScABJPIY0+oPXTSXc2az73g6BWfnEjzoMJUmumspuXpckpk9yjIJQT7R5nPGg+4WVHAUUaK0R9suZJ8MmTuAGASKsbR2qzCAIaTI3xJrPLKo6NMMLkrKVVbGAoAwd/zrr0aniJw+WNW5pDVFpwQlATjOAjGKHLjs8hUAkDORhHMcKr9deS79O/AKOsIXBWqDGHHDjXCqyj5zyyo2e7PwAQHDtRmf2oSvtGqtlKBExkd1XjkjLoVLFKPYfdl+uK9r7JcKKsPulKOUf8AHOZwxFWdXnW1vTtodR4FIUkj1wx6/OvQ9s7tISr3khXqJpyYlj4pUopUSo+gbtYcP2dtAw2lmfIfvR1Qb2ltBTTOPiLmyPzQKrJ0i8VbIfU7RCWWxGasT9KMrZAKaHEXbdu2nvFpSAN5x8hvruY1otwgq75ABylQx8q5ytuzp6SpEqMJzrmuVcq0s6VQseEyM61aS0m037awnCccKDLI0OHGhjWVAWlQ+O+pG+1ptkiQ4lf9Jmohy8Q8JQoKHy6jdU2tlW1LQJaMtvvo4A+Y5c6vnV1U2rXJAH9uFUu0nuroDiJx5mrm1aVNo0eKZ9Sa345Wc7IqdEnSpUqaKH0G6+2hWUknZCEhxBzG2FYhQ4HwjzoyqH1ptNtnz/f9KXl/EdhrlTK1vrdp5S1uBRXh4BIUBGA5jMzHGh+80Q2HwENqT4duDJwgHOcMD8MhVnP2IUUuBAUpMxBhUHMcCKTtk6sQElPWB8hPxrCpPwb1FeSH1dbOxAQraI8IAnaAzOJAA5zUJrU0pxfdltRWPDECcgdxPGjLRtmGlbUYxs4mTEkkk9d3KoLSDBNwVD2pEYxuiQRywpaSTsdtqgVb1QfQ4oBlKwACFHIzuBw+XHz6LG2WlRU20Uq9lQJ8IxjDjR41o18iSrDnj+tct8S2CCc+Xx41aWST7FKCXQCPWJXdw5E7M4HZwnBPrR/2eXrvfPMKMtoQlSM4TJiBPn6UHaVsAtRUJ7wgJTjhIMyfKasfUXR+wwpw+04R6IED47VPxtykhWRRjjd+WEtKlSrac8fWq6Z2kEb93WttKg1egp07BFi57swfwmCOhrfc6WUshKepO4CuHSbcXDoPvT641F3ukFoUEIbUroPjJrmtU6Okpas6brT4acIU2siJ2o8B6EUN3msPeughsxlIIEczUyt7aSQUO45+AEdc6irmzAH3bTnmkJx8zNHihlzrom9CawK7shZnZ37441xaXv8AbVPKo7RrT5VikJTjJkTgMoH1rdpABJSnMhOMdKq1TKNtnZoLRDlwT3YwBAUqRCZ3xmasq2tw2hKE5JAA8qFuztqG3VbitI9EyfnRdW3DBJWYs023x/Rg0qVKniB9KlWKhAa1ssykh5IkRsr5cFfp6VCMPSdrlVgKE4HEHCKC9ZdCdwoLYEIVO0j8IPL3Zx5SKy5sfyRqw5PicztuVDAnpNcDtrzPrNNTrGlGCvOcD0qL0hrKFezxpNaNHMkO/DYgnBI9TUA5clSiTiomtT9ypwzU3qtoDv3gk+yPEs8E8Opy9aqog5XsmtD6xf5ei3TcpAYuNoh0D+G5OTnFBTskHMY5jI+QsEAgggiQRiCDkQd4oC7YglOjkiAIfbCBwhKpj8tV7qj2h3FiQie9Y3tqPs82z+E8suVdCKpJGCTttnoCs0D2XbBYLTKy60r3VIKvQokGs0SoczXFpXTLNsjbfcS2n+Y4nkkZqPSqd0x2vXbshkIt0/y+Jf8AcrLyAoNurtbqtpxanFnNS1FR9TVqIWdp/tlzTZt/9jo+KUfX0ro7JL1y+evU3LinCtlGKj7MLJGyMgATkKqUmrP7Bv8Ad3HHuAfRwUGtBWiV0zq/srKHUwobxv4KB4GhS/1WUkylZir601YMOsqU+QhKElRcmCgDMzw5VV1i8w7cpHeq7gnxHu4MAmCfdnjjFZft5t+xWbFnhXuB7QmrzrytlIy9pRySOJ+m+rO0NopFu3sI6lW9R4n6bqJk6KZabAbSkIiRG+fxTvnjUQ8qZjAD5UyGPj32Ink5aXRU3bbpaVsW4PshTquqvCn4BXrVYCpjWy/U/evuKMy4UjklPhSPICopKacKNa0Uq3bQ69KzRAOis1mKxFEhmKs3sDV/qDo3G2V8HEn61WVW1/h+2Q/dk5hpuCdwKjtfp6UGRBl2pXI+zJYM7Lq5VGcIxB/ug+VVpaOG3Zc2sFIWWzOeGPlhFW47oMXlwH3Z7tPhaR7wme8VwBOIHCKqrXp/vX7gpASDcOSOPdQgqBHEJyjOtHpW03/BeVWkFnZdrYbhtdq6fG342+bZzRz2T8FcqN78JbtnXDgENqUfypJ/Sq01C0R3d2lScYTtT/UPpRj2o6TDOiH8YLgDSfzkbX/mazN27G9I84OnaUVHMkk9SZpmzTyabVgDdmlWp96MqzQIf//Z"/>
          <p:cNvSpPr/>
          <p:nvPr/>
        </p:nvSpPr>
        <p:spPr>
          <a:xfrm>
            <a:off x="0" y="-817563"/>
            <a:ext cx="809625" cy="121920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2400">
              <a:solidFill>
                <a:schemeClr val="dk1"/>
              </a:solidFill>
              <a:latin typeface="Times New Roman"/>
              <a:ea typeface="Times New Roman"/>
              <a:cs typeface="Times New Roman"/>
              <a:sym typeface="Times New Roman"/>
            </a:endParaRPr>
          </a:p>
        </p:txBody>
      </p:sp>
      <p:sp>
        <p:nvSpPr>
          <p:cNvPr id="233" name="Google Shape;233;p19" descr="data:image/jpeg;base64,/9j/4AAQSkZJRgABAQAAAQABAAD/2wCEAAkGBhQSEBUUEhQVFBQWFBgUFxgXFhoYGBYYFRUcFxgUFxoZHCcfGBwkGh0UHy8gJycpLCwsFx4xNTIqQSYrLCkBCQoKDgwOGg8PGiokHyUpLCwtLywtLSksLCw1LywpLC4sKSwpLCosLCwsLCkpKSwsLCwsMSwsKSwsKiwpLCksLv/AABEIAIAAVQMBIgACEQEDEQH/xAAcAAABBAMBAAAAAAAAAAAAAAAGAAIFBwEDBAj/xAA9EAABAwICBwUFBgQHAAAAAAABAgMRAAQhMQUGEkFRYXEHEyKBkTJSobHRFCNCgsHhM2JykggVJTRDg6L/xAAZAQACAwEAAAAAAAAAAAAAAAABAwACBAX/xAAkEQACAgICAQMFAAAAAAAAAAAAAQIRAyESMUEEIkITFDJRcf/aAAwDAQACEQMRAD8AsKsVmlRKmKVcWmdNNWrRceVspGA3kngkbzVSa19qT74LbALDZmSD94ocCfw9BUJRb13pRpr+I62ictpQE+prlGs9oTAuWZ/rHzyrzr36lmSpR4yT+tPIKvCk/GhYaPTLbgUAUkEHIgyD0Ip1eb7DWC4tj90642RuBOyeqTh8KtDU3tSQ/stXUIdyC8kL6+6r4dKlgoP6xWQazVgDYpVmlUIPpriwAScABJPIY0+oPXTSXc2az73g6BWfnEjzoMJUmumspuXpckpk9yjIJQT7R5nPGg+4WVHAUUaK0R9suZJ8MmTuAGASKsbR2qzCAIaTI3xJrPLKo6NMMLkrKVVbGAoAwd/zrr0aniJw+WNW5pDVFpwQlATjOAjGKHLjs8hUAkDORhHMcKr9deS79O/AKOsIXBWqDGHHDjXCqyj5zyyo2e7PwAQHDtRmf2oSvtGqtlKBExkd1XjkjLoVLFKPYfdl+uK9r7JcKKsPulKOUf8AHOZwxFWdXnW1vTtodR4FIUkj1wx6/OvQ9s7tISr3khXqJpyYlj4pUopUSo+gbtYcP2dtAw2lmfIfvR1Qb2ltBTTOPiLmyPzQKrJ0i8VbIfU7RCWWxGasT9KMrZAKaHEXbdu2nvFpSAN5x8hvruY1otwgq75ABylQx8q5ytuzp6SpEqMJzrmuVcq0s6VQseEyM61aS0m037awnCccKDLI0OHGhjWVAWlQ+O+pG+1ptkiQ4lf9Jmohy8Q8JQoKHy6jdU2tlW1LQJaMtvvo4A+Y5c6vnV1U2rXJAH9uFUu0nuroDiJx5mrm1aVNo0eKZ9Sa345Wc7IqdEnSpUqaKH0G6+2hWUknZCEhxBzG2FYhQ4HwjzoyqH1ptNtnz/f9KXl/EdhrlTK1vrdp5S1uBRXh4BIUBGA5jMzHGh+80Q2HwENqT4duDJwgHOcMD8MhVnP2IUUuBAUpMxBhUHMcCKTtk6sQElPWB8hPxrCpPwb1FeSH1dbOxAQraI8IAnaAzOJAA5zUJrU0pxfdltRWPDECcgdxPGjLRtmGlbUYxs4mTEkkk9d3KoLSDBNwVD2pEYxuiQRywpaSTsdtqgVb1QfQ4oBlKwACFHIzuBw+XHz6LG2WlRU20Uq9lQJ8IxjDjR41o18iSrDnj+tct8S2CCc+Xx41aWST7FKCXQCPWJXdw5E7M4HZwnBPrR/2eXrvfPMKMtoQlSM4TJiBPn6UHaVsAtRUJ7wgJTjhIMyfKasfUXR+wwpw+04R6IED47VPxtykhWRRjjd+WEtKlSrac8fWq6Z2kEb93WttKg1egp07BFi57swfwmCOhrfc6WUshKepO4CuHSbcXDoPvT641F3ukFoUEIbUroPjJrmtU6Okpas6brT4acIU2siJ2o8B6EUN3msPeughsxlIIEczUyt7aSQUO45+AEdc6irmzAH3bTnmkJx8zNHihlzrom9CawK7shZnZ37441xaXv8AbVPKo7RrT5VikJTjJkTgMoH1rdpABJSnMhOMdKq1TKNtnZoLRDlwT3YwBAUqRCZ3xmasq2tw2hKE5JAA8qFuztqG3VbitI9EyfnRdW3DBJWYs023x/Rg0qVKniB9KlWKhAa1ssykh5IkRsr5cFfp6VCMPSdrlVgKE4HEHCKC9ZdCdwoLYEIVO0j8IPL3Zx5SKy5sfyRqw5PicztuVDAnpNcDtrzPrNNTrGlGCvOcD0qL0hrKFezxpNaNHMkO/DYgnBI9TUA5clSiTiomtT9ypwzU3qtoDv3gk+yPEs8E8Opy9aqog5XsmtD6xf5ei3TcpAYuNoh0D+G5OTnFBTskHMY5jI+QsEAgggiQRiCDkQd4oC7YglOjkiAIfbCBwhKpj8tV7qj2h3FiQie9Y3tqPs82z+E8suVdCKpJGCTttnoCs0D2XbBYLTKy60r3VIKvQokGs0SoczXFpXTLNsjbfcS2n+Y4nkkZqPSqd0x2vXbshkIt0/y+Jf8AcrLyAoNurtbqtpxanFnNS1FR9TVqIWdp/tlzTZt/9jo+KUfX0ro7JL1y+evU3LinCtlGKj7MLJGyMgATkKqUmrP7Bv8Ad3HHuAfRwUGtBWiV0zq/srKHUwobxv4KB4GhS/1WUkylZir601YMOsqU+QhKElRcmCgDMzw5VV1i8w7cpHeq7gnxHu4MAmCfdnjjFZft5t+xWbFnhXuB7QmrzrytlIy9pRySOJ+m+rO0NopFu3sI6lW9R4n6bqJk6KZabAbSkIiRG+fxTvnjUQ8qZjAD5UyGPj32Ink5aXRU3bbpaVsW4PshTquqvCn4BXrVYCpjWy/U/evuKMy4UjklPhSPICopKacKNa0Uq3bQ69KzRAOis1mKxFEhmKs3sDV/qDo3G2V8HEn61WVW1/h+2Q/dk5hpuCdwKjtfp6UGRBl2pXI+zJYM7Lq5VGcIxB/ug+VVpaOG3Zc2sFIWWzOeGPlhFW47oMXlwH3Z7tPhaR7wme8VwBOIHCKqrXp/vX7gpASDcOSOPdQgqBHEJyjOtHpW03/BeVWkFnZdrYbhtdq6fG342+bZzRz2T8FcqN78JbtnXDgENqUfypJ/Sq01C0R3d2lScYTtT/UPpRj2o6TDOiH8YLgDSfzkbX/mazN27G9I84OnaUVHMkk9SZpmzTyabVgDdmlWp96MqzQIf//Z"/>
          <p:cNvSpPr/>
          <p:nvPr/>
        </p:nvSpPr>
        <p:spPr>
          <a:xfrm>
            <a:off x="0" y="-817563"/>
            <a:ext cx="809625" cy="121920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2400">
              <a:solidFill>
                <a:schemeClr val="dk1"/>
              </a:solidFill>
              <a:latin typeface="Times New Roman"/>
              <a:ea typeface="Times New Roman"/>
              <a:cs typeface="Times New Roman"/>
              <a:sym typeface="Times New Roman"/>
            </a:endParaRPr>
          </a:p>
        </p:txBody>
      </p:sp>
      <p:sp>
        <p:nvSpPr>
          <p:cNvPr id="234" name="Google Shape;234;p19" descr="data:image/jpeg;base64,/9j/4AAQSkZJRgABAQAAAQABAAD/2wCEAAkGBhQSEBUUEhQVFBQWFBgUFxgXFhoYGBYYFRUcFxgUFxoZHCcfGBwkGh0UHy8gJycpLCwsFx4xNTIqQSYrLCkBCQoKDgwOGg8PGiokHyUpLCwtLywtLSksLCw1LywpLC4sKSwpLCosLCwsLCkpKSwsLCwsMSwsKSwsKiwpLCksLv/AABEIAIAAVQMBIgACEQEDEQH/xAAcAAABBAMBAAAAAAAAAAAAAAAGAAIFBwEDBAj/xAA9EAABAwICBwUFBgQHAAAAAAABAgMRAAQhMQUGEkFRYXEHEyKBkTJSobHRFCNCgsHhM2JykggVJTRDg6L/xAAZAQACAwEAAAAAAAAAAAAAAAABAwACBAX/xAAkEQACAgICAQMFAAAAAAAAAAAAAQIRAyESMUEEIkITFDJRcf/aAAwDAQACEQMRAD8AsKsVmlRKmKVcWmdNNWrRceVspGA3kngkbzVSa19qT74LbALDZmSD94ocCfw9BUJRb13pRpr+I62ictpQE+prlGs9oTAuWZ/rHzyrzr36lmSpR4yT+tPIKvCk/GhYaPTLbgUAUkEHIgyD0Ip1eb7DWC4tj90642RuBOyeqTh8KtDU3tSQ/stXUIdyC8kL6+6r4dKlgoP6xWQazVgDYpVmlUIPpriwAScABJPIY0+oPXTSXc2az73g6BWfnEjzoMJUmumspuXpckpk9yjIJQT7R5nPGg+4WVHAUUaK0R9suZJ8MmTuAGASKsbR2qzCAIaTI3xJrPLKo6NMMLkrKVVbGAoAwd/zrr0aniJw+WNW5pDVFpwQlATjOAjGKHLjs8hUAkDORhHMcKr9deS79O/AKOsIXBWqDGHHDjXCqyj5zyyo2e7PwAQHDtRmf2oSvtGqtlKBExkd1XjkjLoVLFKPYfdl+uK9r7JcKKsPulKOUf8AHOZwxFWdXnW1vTtodR4FIUkj1wx6/OvQ9s7tISr3khXqJpyYlj4pUopUSo+gbtYcP2dtAw2lmfIfvR1Qb2ltBTTOPiLmyPzQKrJ0i8VbIfU7RCWWxGasT9KMrZAKaHEXbdu2nvFpSAN5x8hvruY1otwgq75ABylQx8q5ytuzp6SpEqMJzrmuVcq0s6VQseEyM61aS0m037awnCccKDLI0OHGhjWVAWlQ+O+pG+1ptkiQ4lf9Jmohy8Q8JQoKHy6jdU2tlW1LQJaMtvvo4A+Y5c6vnV1U2rXJAH9uFUu0nuroDiJx5mrm1aVNo0eKZ9Sa345Wc7IqdEnSpUqaKH0G6+2hWUknZCEhxBzG2FYhQ4HwjzoyqH1ptNtnz/f9KXl/EdhrlTK1vrdp5S1uBRXh4BIUBGA5jMzHGh+80Q2HwENqT4duDJwgHOcMD8MhVnP2IUUuBAUpMxBhUHMcCKTtk6sQElPWB8hPxrCpPwb1FeSH1dbOxAQraI8IAnaAzOJAA5zUJrU0pxfdltRWPDECcgdxPGjLRtmGlbUYxs4mTEkkk9d3KoLSDBNwVD2pEYxuiQRywpaSTsdtqgVb1QfQ4oBlKwACFHIzuBw+XHz6LG2WlRU20Uq9lQJ8IxjDjR41o18iSrDnj+tct8S2CCc+Xx41aWST7FKCXQCPWJXdw5E7M4HZwnBPrR/2eXrvfPMKMtoQlSM4TJiBPn6UHaVsAtRUJ7wgJTjhIMyfKasfUXR+wwpw+04R6IED47VPxtykhWRRjjd+WEtKlSrac8fWq6Z2kEb93WttKg1egp07BFi57swfwmCOhrfc6WUshKepO4CuHSbcXDoPvT641F3ukFoUEIbUroPjJrmtU6Okpas6brT4acIU2siJ2o8B6EUN3msPeughsxlIIEczUyt7aSQUO45+AEdc6irmzAH3bTnmkJx8zNHihlzrom9CawK7shZnZ37441xaXv8AbVPKo7RrT5VikJTjJkTgMoH1rdpABJSnMhOMdKq1TKNtnZoLRDlwT3YwBAUqRCZ3xmasq2tw2hKE5JAA8qFuztqG3VbitI9EyfnRdW3DBJWYs023x/Rg0qVKniB9KlWKhAa1ssykh5IkRsr5cFfp6VCMPSdrlVgKE4HEHCKC9ZdCdwoLYEIVO0j8IPL3Zx5SKy5sfyRqw5PicztuVDAnpNcDtrzPrNNTrGlGCvOcD0qL0hrKFezxpNaNHMkO/DYgnBI9TUA5clSiTiomtT9ypwzU3qtoDv3gk+yPEs8E8Opy9aqog5XsmtD6xf5ei3TcpAYuNoh0D+G5OTnFBTskHMY5jI+QsEAgggiQRiCDkQd4oC7YglOjkiAIfbCBwhKpj8tV7qj2h3FiQie9Y3tqPs82z+E8suVdCKpJGCTttnoCs0D2XbBYLTKy60r3VIKvQokGs0SoczXFpXTLNsjbfcS2n+Y4nkkZqPSqd0x2vXbshkIt0/y+Jf8AcrLyAoNurtbqtpxanFnNS1FR9TVqIWdp/tlzTZt/9jo+KUfX0ro7JL1y+evU3LinCtlGKj7MLJGyMgATkKqUmrP7Bv8Ad3HHuAfRwUGtBWiV0zq/srKHUwobxv4KB4GhS/1WUkylZir601YMOsqU+QhKElRcmCgDMzw5VV1i8w7cpHeq7gnxHu4MAmCfdnjjFZft5t+xWbFnhXuB7QmrzrytlIy9pRySOJ+m+rO0NopFu3sI6lW9R4n6bqJk6KZabAbSkIiRG+fxTvnjUQ8qZjAD5UyGPj32Ink5aXRU3bbpaVsW4PshTquqvCn4BXrVYCpjWy/U/evuKMy4UjklPhSPICopKacKNa0Uq3bQ69KzRAOis1mKxFEhmKs3sDV/qDo3G2V8HEn61WVW1/h+2Q/dk5hpuCdwKjtfp6UGRBl2pXI+zJYM7Lq5VGcIxB/ug+VVpaOG3Zc2sFIWWzOeGPlhFW47oMXlwH3Z7tPhaR7wme8VwBOIHCKqrXp/vX7gpASDcOSOPdQgqBHEJyjOtHpW03/BeVWkFnZdrYbhtdq6fG342+bZzRz2T8FcqN78JbtnXDgENqUfypJ/Sq01C0R3d2lScYTtT/UPpRj2o6TDOiH8YLgDSfzkbX/mazN27G9I84OnaUVHMkk9SZpmzTyabVgDdmlWp96MqzQIf//Z"/>
          <p:cNvSpPr/>
          <p:nvPr/>
        </p:nvSpPr>
        <p:spPr>
          <a:xfrm>
            <a:off x="0" y="-817563"/>
            <a:ext cx="809625" cy="121920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2400">
              <a:solidFill>
                <a:schemeClr val="dk1"/>
              </a:solidFill>
              <a:latin typeface="Times New Roman"/>
              <a:ea typeface="Times New Roman"/>
              <a:cs typeface="Times New Roman"/>
              <a:sym typeface="Times New Roman"/>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p20"/>
          <p:cNvSpPr txBox="1"/>
          <p:nvPr/>
        </p:nvSpPr>
        <p:spPr>
          <a:xfrm>
            <a:off x="683568" y="404664"/>
            <a:ext cx="8460432" cy="72008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000" b="1">
                <a:solidFill>
                  <a:schemeClr val="dk1"/>
                </a:solidFill>
                <a:latin typeface="Arial"/>
                <a:ea typeface="Arial"/>
                <a:cs typeface="Arial"/>
                <a:sym typeface="Arial"/>
              </a:rPr>
              <a:t>Roland Arena Lantsch/Lenz</a:t>
            </a:r>
            <a:endParaRPr/>
          </a:p>
          <a:p>
            <a:pPr marL="0" marR="0" lvl="0" indent="0" algn="l" rtl="0">
              <a:spcBef>
                <a:spcPts val="400"/>
              </a:spcBef>
              <a:spcAft>
                <a:spcPts val="0"/>
              </a:spcAft>
              <a:buNone/>
            </a:pPr>
            <a:r>
              <a:rPr lang="en-US" sz="2000" b="1">
                <a:solidFill>
                  <a:srgbClr val="C00000"/>
                </a:solidFill>
                <a:latin typeface="Arial"/>
                <a:ea typeface="Arial"/>
                <a:cs typeface="Arial"/>
                <a:sym typeface="Arial"/>
              </a:rPr>
              <a:t>Roland Arena Lantsch/Lenz</a:t>
            </a:r>
            <a:endParaRPr sz="2000" b="1" i="0" strike="noStrike" cap="none">
              <a:solidFill>
                <a:srgbClr val="C00000"/>
              </a:solidFill>
              <a:latin typeface="Arial"/>
              <a:ea typeface="Arial"/>
              <a:cs typeface="Arial"/>
              <a:sym typeface="Arial"/>
            </a:endParaRPr>
          </a:p>
        </p:txBody>
      </p:sp>
      <p:sp>
        <p:nvSpPr>
          <p:cNvPr id="240" name="Google Shape;240;p20" descr="data:image/jpeg;base64,/9j/4AAQSkZJRgABAQAAAQABAAD/2wCEAAkGBhQSEBUUEhQVFBQWFBgUFxgXFhoYGBYYFRUcFxgUFxoZHCcfGBwkGh0UHy8gJycpLCwsFx4xNTIqQSYrLCkBCQoKDgwOGg8PGiokHyUpLCwtLywtLSksLCw1LywpLC4sKSwpLCosLCwsLCkpKSwsLCwsMSwsKSwsKiwpLCksLv/AABEIAIAAVQMBIgACEQEDEQH/xAAcAAABBAMBAAAAAAAAAAAAAAAGAAIFBwEDBAj/xAA9EAABAwICBwUFBgQHAAAAAAABAgMRAAQhMQUGEkFRYXEHEyKBkTJSobHRFCNCgsHhM2JykggVJTRDg6L/xAAZAQACAwEAAAAAAAAAAAAAAAABAwACBAX/xAAkEQACAgICAQMFAAAAAAAAAAAAAQIRAyESMUEEIkITFDJRcf/aAAwDAQACEQMRAD8AsKsVmlRKmKVcWmdNNWrRceVspGA3kngkbzVSa19qT74LbALDZmSD94ocCfw9BUJRb13pRpr+I62ictpQE+prlGs9oTAuWZ/rHzyrzr36lmSpR4yT+tPIKvCk/GhYaPTLbgUAUkEHIgyD0Ip1eb7DWC4tj90642RuBOyeqTh8KtDU3tSQ/stXUIdyC8kL6+6r4dKlgoP6xWQazVgDYpVmlUIPpriwAScABJPIY0+oPXTSXc2az73g6BWfnEjzoMJUmumspuXpckpk9yjIJQT7R5nPGg+4WVHAUUaK0R9suZJ8MmTuAGASKsbR2qzCAIaTI3xJrPLKo6NMMLkrKVVbGAoAwd/zrr0aniJw+WNW5pDVFpwQlATjOAjGKHLjs8hUAkDORhHMcKr9deS79O/AKOsIXBWqDGHHDjXCqyj5zyyo2e7PwAQHDtRmf2oSvtGqtlKBExkd1XjkjLoVLFKPYfdl+uK9r7JcKKsPulKOUf8AHOZwxFWdXnW1vTtodR4FIUkj1wx6/OvQ9s7tISr3khXqJpyYlj4pUopUSo+gbtYcP2dtAw2lmfIfvR1Qb2ltBTTOPiLmyPzQKrJ0i8VbIfU7RCWWxGasT9KMrZAKaHEXbdu2nvFpSAN5x8hvruY1otwgq75ABylQx8q5ytuzp6SpEqMJzrmuVcq0s6VQseEyM61aS0m037awnCccKDLI0OHGhjWVAWlQ+O+pG+1ptkiQ4lf9Jmohy8Q8JQoKHy6jdU2tlW1LQJaMtvvo4A+Y5c6vnV1U2rXJAH9uFUu0nuroDiJx5mrm1aVNo0eKZ9Sa345Wc7IqdEnSpUqaKH0G6+2hWUknZCEhxBzG2FYhQ4HwjzoyqH1ptNtnz/f9KXl/EdhrlTK1vrdp5S1uBRXh4BIUBGA5jMzHGh+80Q2HwENqT4duDJwgHOcMD8MhVnP2IUUuBAUpMxBhUHMcCKTtk6sQElPWB8hPxrCpPwb1FeSH1dbOxAQraI8IAnaAzOJAA5zUJrU0pxfdltRWPDECcgdxPGjLRtmGlbUYxs4mTEkkk9d3KoLSDBNwVD2pEYxuiQRywpaSTsdtqgVb1QfQ4oBlKwACFHIzuBw+XHz6LG2WlRU20Uq9lQJ8IxjDjR41o18iSrDnj+tct8S2CCc+Xx41aWST7FKCXQCPWJXdw5E7M4HZwnBPrR/2eXrvfPMKMtoQlSM4TJiBPn6UHaVsAtRUJ7wgJTjhIMyfKasfUXR+wwpw+04R6IED47VPxtykhWRRjjd+WEtKlSrac8fWq6Z2kEb93WttKg1egp07BFi57swfwmCOhrfc6WUshKepO4CuHSbcXDoPvT641F3ukFoUEIbUroPjJrmtU6Okpas6brT4acIU2siJ2o8B6EUN3msPeughsxlIIEczUyt7aSQUO45+AEdc6irmzAH3bTnmkJx8zNHihlzrom9CawK7shZnZ37441xaXv8AbVPKo7RrT5VikJTjJkTgMoH1rdpABJSnMhOMdKq1TKNtnZoLRDlwT3YwBAUqRCZ3xmasq2tw2hKE5JAA8qFuztqG3VbitI9EyfnRdW3DBJWYs023x/Rg0qVKniB9KlWKhAa1ssykh5IkRsr5cFfp6VCMPSdrlVgKE4HEHCKC9ZdCdwoLYEIVO0j8IPL3Zx5SKy5sfyRqw5PicztuVDAnpNcDtrzPrNNTrGlGCvOcD0qL0hrKFezxpNaNHMkO/DYgnBI9TUA5clSiTiomtT9ypwzU3qtoDv3gk+yPEs8E8Opy9aqog5XsmtD6xf5ei3TcpAYuNoh0D+G5OTnFBTskHMY5jI+QsEAgggiQRiCDkQd4oC7YglOjkiAIfbCBwhKpj8tV7qj2h3FiQie9Y3tqPs82z+E8suVdCKpJGCTttnoCs0D2XbBYLTKy60r3VIKvQokGs0SoczXFpXTLNsjbfcS2n+Y4nkkZqPSqd0x2vXbshkIt0/y+Jf8AcrLyAoNurtbqtpxanFnNS1FR9TVqIWdp/tlzTZt/9jo+KUfX0ro7JL1y+evU3LinCtlGKj7MLJGyMgATkKqUmrP7Bv8Ad3HHuAfRwUGtBWiV0zq/srKHUwobxv4KB4GhS/1WUkylZir601YMOsqU+QhKElRcmCgDMzw5VV1i8w7cpHeq7gnxHu4MAmCfdnjjFZft5t+xWbFnhXuB7QmrzrytlIy9pRySOJ+m+rO0NopFu3sI6lW9R4n6bqJk6KZabAbSkIiRG+fxTvnjUQ8qZjAD5UyGPj32Ink5aXRU3bbpaVsW4PshTquqvCn4BXrVYCpjWy/U/evuKMy4UjklPhSPICopKacKNa0Uq3bQ69KzRAOis1mKxFEhmKs3sDV/qDo3G2V8HEn61WVW1/h+2Q/dk5hpuCdwKjtfp6UGRBl2pXI+zJYM7Lq5VGcIxB/ug+VVpaOG3Zc2sFIWWzOeGPlhFW47oMXlwH3Z7tPhaR7wme8VwBOIHCKqrXp/vX7gpASDcOSOPdQgqBHEJyjOtHpW03/BeVWkFnZdrYbhtdq6fG342+bZzRz2T8FcqN78JbtnXDgENqUfypJ/Sq01C0R3d2lScYTtT/UPpRj2o6TDOiH8YLgDSfzkbX/mazN27G9I84OnaUVHMkk9SZpmzTyabVgDdmlWp96MqzQIf//Z"/>
          <p:cNvSpPr/>
          <p:nvPr/>
        </p:nvSpPr>
        <p:spPr>
          <a:xfrm>
            <a:off x="0" y="-817563"/>
            <a:ext cx="809625" cy="121920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2400">
              <a:solidFill>
                <a:schemeClr val="dk1"/>
              </a:solidFill>
              <a:latin typeface="Times New Roman"/>
              <a:ea typeface="Times New Roman"/>
              <a:cs typeface="Times New Roman"/>
              <a:sym typeface="Times New Roman"/>
            </a:endParaRPr>
          </a:p>
        </p:txBody>
      </p:sp>
      <p:sp>
        <p:nvSpPr>
          <p:cNvPr id="241" name="Google Shape;241;p20" descr="data:image/jpeg;base64,/9j/4AAQSkZJRgABAQAAAQABAAD/2wCEAAkGBhQSEBUUEhQVFBQWFBgUFxgXFhoYGBYYFRUcFxgUFxoZHCcfGBwkGh0UHy8gJycpLCwsFx4xNTIqQSYrLCkBCQoKDgwOGg8PGiokHyUpLCwtLywtLSksLCw1LywpLC4sKSwpLCosLCwsLCkpKSwsLCwsMSwsKSwsKiwpLCksLv/AABEIAIAAVQMBIgACEQEDEQH/xAAcAAABBAMBAAAAAAAAAAAAAAAGAAIFBwEDBAj/xAA9EAABAwICBwUFBgQHAAAAAAABAgMRAAQhMQUGEkFRYXEHEyKBkTJSobHRFCNCgsHhM2JykggVJTRDg6L/xAAZAQACAwEAAAAAAAAAAAAAAAABAwACBAX/xAAkEQACAgICAQMFAAAAAAAAAAAAAQIRAyESMUEEIkITFDJRcf/aAAwDAQACEQMRAD8AsKsVmlRKmKVcWmdNNWrRceVspGA3kngkbzVSa19qT74LbALDZmSD94ocCfw9BUJRb13pRpr+I62ictpQE+prlGs9oTAuWZ/rHzyrzr36lmSpR4yT+tPIKvCk/GhYaPTLbgUAUkEHIgyD0Ip1eb7DWC4tj90642RuBOyeqTh8KtDU3tSQ/stXUIdyC8kL6+6r4dKlgoP6xWQazVgDYpVmlUIPpriwAScABJPIY0+oPXTSXc2az73g6BWfnEjzoMJUmumspuXpckpk9yjIJQT7R5nPGg+4WVHAUUaK0R9suZJ8MmTuAGASKsbR2qzCAIaTI3xJrPLKo6NMMLkrKVVbGAoAwd/zrr0aniJw+WNW5pDVFpwQlATjOAjGKHLjs8hUAkDORhHMcKr9deS79O/AKOsIXBWqDGHHDjXCqyj5zyyo2e7PwAQHDtRmf2oSvtGqtlKBExkd1XjkjLoVLFKPYfdl+uK9r7JcKKsPulKOUf8AHOZwxFWdXnW1vTtodR4FIUkj1wx6/OvQ9s7tISr3khXqJpyYlj4pUopUSo+gbtYcP2dtAw2lmfIfvR1Qb2ltBTTOPiLmyPzQKrJ0i8VbIfU7RCWWxGasT9KMrZAKaHEXbdu2nvFpSAN5x8hvruY1otwgq75ABylQx8q5ytuzp6SpEqMJzrmuVcq0s6VQseEyM61aS0m037awnCccKDLI0OHGhjWVAWlQ+O+pG+1ptkiQ4lf9Jmohy8Q8JQoKHy6jdU2tlW1LQJaMtvvo4A+Y5c6vnV1U2rXJAH9uFUu0nuroDiJx5mrm1aVNo0eKZ9Sa345Wc7IqdEnSpUqaKH0G6+2hWUknZCEhxBzG2FYhQ4HwjzoyqH1ptNtnz/f9KXl/EdhrlTK1vrdp5S1uBRXh4BIUBGA5jMzHGh+80Q2HwENqT4duDJwgHOcMD8MhVnP2IUUuBAUpMxBhUHMcCKTtk6sQElPWB8hPxrCpPwb1FeSH1dbOxAQraI8IAnaAzOJAA5zUJrU0pxfdltRWPDECcgdxPGjLRtmGlbUYxs4mTEkkk9d3KoLSDBNwVD2pEYxuiQRywpaSTsdtqgVb1QfQ4oBlKwACFHIzuBw+XHz6LG2WlRU20Uq9lQJ8IxjDjR41o18iSrDnj+tct8S2CCc+Xx41aWST7FKCXQCPWJXdw5E7M4HZwnBPrR/2eXrvfPMKMtoQlSM4TJiBPn6UHaVsAtRUJ7wgJTjhIMyfKasfUXR+wwpw+04R6IED47VPxtykhWRRjjd+WEtKlSrac8fWq6Z2kEb93WttKg1egp07BFi57swfwmCOhrfc6WUshKepO4CuHSbcXDoPvT641F3ukFoUEIbUroPjJrmtU6Okpas6brT4acIU2siJ2o8B6EUN3msPeughsxlIIEczUyt7aSQUO45+AEdc6irmzAH3bTnmkJx8zNHihlzrom9CawK7shZnZ37441xaXv8AbVPKo7RrT5VikJTjJkTgMoH1rdpABJSnMhOMdKq1TKNtnZoLRDlwT3YwBAUqRCZ3xmasq2tw2hKE5JAA8qFuztqG3VbitI9EyfnRdW3DBJWYs023x/Rg0qVKniB9KlWKhAa1ssykh5IkRsr5cFfp6VCMPSdrlVgKE4HEHCKC9ZdCdwoLYEIVO0j8IPL3Zx5SKy5sfyRqw5PicztuVDAnpNcDtrzPrNNTrGlGCvOcD0qL0hrKFezxpNaNHMkO/DYgnBI9TUA5clSiTiomtT9ypwzU3qtoDv3gk+yPEs8E8Opy9aqog5XsmtD6xf5ei3TcpAYuNoh0D+G5OTnFBTskHMY5jI+QsEAgggiQRiCDkQd4oC7YglOjkiAIfbCBwhKpj8tV7qj2h3FiQie9Y3tqPs82z+E8suVdCKpJGCTttnoCs0D2XbBYLTKy60r3VIKvQokGs0SoczXFpXTLNsjbfcS2n+Y4nkkZqPSqd0x2vXbshkIt0/y+Jf8AcrLyAoNurtbqtpxanFnNS1FR9TVqIWdp/tlzTZt/9jo+KUfX0ro7JL1y+evU3LinCtlGKj7MLJGyMgATkKqUmrP7Bv8Ad3HHuAfRwUGtBWiV0zq/srKHUwobxv4KB4GhS/1WUkylZir601YMOsqU+QhKElRcmCgDMzw5VV1i8w7cpHeq7gnxHu4MAmCfdnjjFZft5t+xWbFnhXuB7QmrzrytlIy9pRySOJ+m+rO0NopFu3sI6lW9R4n6bqJk6KZabAbSkIiRG+fxTvnjUQ8qZjAD5UyGPj32Ink5aXRU3bbpaVsW4PshTquqvCn4BXrVYCpjWy/U/evuKMy4UjklPhSPICopKacKNa0Uq3bQ69KzRAOis1mKxFEhmKs3sDV/qDo3G2V8HEn61WVW1/h+2Q/dk5hpuCdwKjtfp6UGRBl2pXI+zJYM7Lq5VGcIxB/ug+VVpaOG3Zc2sFIWWzOeGPlhFW47oMXlwH3Z7tPhaR7wme8VwBOIHCKqrXp/vX7gpASDcOSOPdQgqBHEJyjOtHpW03/BeVWkFnZdrYbhtdq6fG342+bZzRz2T8FcqN78JbtnXDgENqUfypJ/Sq01C0R3d2lScYTtT/UPpRj2o6TDOiH8YLgDSfzkbX/mazN27G9I84OnaUVHMkk9SZpmzTyabVgDdmlWp96MqzQIf//Z"/>
          <p:cNvSpPr/>
          <p:nvPr/>
        </p:nvSpPr>
        <p:spPr>
          <a:xfrm>
            <a:off x="0" y="-817563"/>
            <a:ext cx="809625" cy="121920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2400">
              <a:solidFill>
                <a:schemeClr val="dk1"/>
              </a:solidFill>
              <a:latin typeface="Times New Roman"/>
              <a:ea typeface="Times New Roman"/>
              <a:cs typeface="Times New Roman"/>
              <a:sym typeface="Times New Roman"/>
            </a:endParaRPr>
          </a:p>
        </p:txBody>
      </p:sp>
      <p:sp>
        <p:nvSpPr>
          <p:cNvPr id="242" name="Google Shape;242;p20" descr="data:image/jpeg;base64,/9j/4AAQSkZJRgABAQAAAQABAAD/2wCEAAkGBhQSEBUUEhQVFBQWFBgUFxgXFhoYGBYYFRUcFxgUFxoZHCcfGBwkGh0UHy8gJycpLCwsFx4xNTIqQSYrLCkBCQoKDgwOGg8PGiokHyUpLCwtLywtLSksLCw1LywpLC4sKSwpLCosLCwsLCkpKSwsLCwsMSwsKSwsKiwpLCksLv/AABEIAIAAVQMBIgACEQEDEQH/xAAcAAABBAMBAAAAAAAAAAAAAAAGAAIFBwEDBAj/xAA9EAABAwICBwUFBgQHAAAAAAABAgMRAAQhMQUGEkFRYXEHEyKBkTJSobHRFCNCgsHhM2JykggVJTRDg6L/xAAZAQACAwEAAAAAAAAAAAAAAAABAwACBAX/xAAkEQACAgICAQMFAAAAAAAAAAAAAQIRAyESMUEEIkITFDJRcf/aAAwDAQACEQMRAD8AsKsVmlRKmKVcWmdNNWrRceVspGA3kngkbzVSa19qT74LbALDZmSD94ocCfw9BUJRb13pRpr+I62ictpQE+prlGs9oTAuWZ/rHzyrzr36lmSpR4yT+tPIKvCk/GhYaPTLbgUAUkEHIgyD0Ip1eb7DWC4tj90642RuBOyeqTh8KtDU3tSQ/stXUIdyC8kL6+6r4dKlgoP6xWQazVgDYpVmlUIPpriwAScABJPIY0+oPXTSXc2az73g6BWfnEjzoMJUmumspuXpckpk9yjIJQT7R5nPGg+4WVHAUUaK0R9suZJ8MmTuAGASKsbR2qzCAIaTI3xJrPLKo6NMMLkrKVVbGAoAwd/zrr0aniJw+WNW5pDVFpwQlATjOAjGKHLjs8hUAkDORhHMcKr9deS79O/AKOsIXBWqDGHHDjXCqyj5zyyo2e7PwAQHDtRmf2oSvtGqtlKBExkd1XjkjLoVLFKPYfdl+uK9r7JcKKsPulKOUf8AHOZwxFWdXnW1vTtodR4FIUkj1wx6/OvQ9s7tISr3khXqJpyYlj4pUopUSo+gbtYcP2dtAw2lmfIfvR1Qb2ltBTTOPiLmyPzQKrJ0i8VbIfU7RCWWxGasT9KMrZAKaHEXbdu2nvFpSAN5x8hvruY1otwgq75ABylQx8q5ytuzp6SpEqMJzrmuVcq0s6VQseEyM61aS0m037awnCccKDLI0OHGhjWVAWlQ+O+pG+1ptkiQ4lf9Jmohy8Q8JQoKHy6jdU2tlW1LQJaMtvvo4A+Y5c6vnV1U2rXJAH9uFUu0nuroDiJx5mrm1aVNo0eKZ9Sa345Wc7IqdEnSpUqaKH0G6+2hWUknZCEhxBzG2FYhQ4HwjzoyqH1ptNtnz/f9KXl/EdhrlTK1vrdp5S1uBRXh4BIUBGA5jMzHGh+80Q2HwENqT4duDJwgHOcMD8MhVnP2IUUuBAUpMxBhUHMcCKTtk6sQElPWB8hPxrCpPwb1FeSH1dbOxAQraI8IAnaAzOJAA5zUJrU0pxfdltRWPDECcgdxPGjLRtmGlbUYxs4mTEkkk9d3KoLSDBNwVD2pEYxuiQRywpaSTsdtqgVb1QfQ4oBlKwACFHIzuBw+XHz6LG2WlRU20Uq9lQJ8IxjDjR41o18iSrDnj+tct8S2CCc+Xx41aWST7FKCXQCPWJXdw5E7M4HZwnBPrR/2eXrvfPMKMtoQlSM4TJiBPn6UHaVsAtRUJ7wgJTjhIMyfKasfUXR+wwpw+04R6IED47VPxtykhWRRjjd+WEtKlSrac8fWq6Z2kEb93WttKg1egp07BFi57swfwmCOhrfc6WUshKepO4CuHSbcXDoPvT641F3ukFoUEIbUroPjJrmtU6Okpas6brT4acIU2siJ2o8B6EUN3msPeughsxlIIEczUyt7aSQUO45+AEdc6irmzAH3bTnmkJx8zNHihlzrom9CawK7shZnZ37441xaXv8AbVPKo7RrT5VikJTjJkTgMoH1rdpABJSnMhOMdKq1TKNtnZoLRDlwT3YwBAUqRCZ3xmasq2tw2hKE5JAA8qFuztqG3VbitI9EyfnRdW3DBJWYs023x/Rg0qVKniB9KlWKhAa1ssykh5IkRsr5cFfp6VCMPSdrlVgKE4HEHCKC9ZdCdwoLYEIVO0j8IPL3Zx5SKy5sfyRqw5PicztuVDAnpNcDtrzPrNNTrGlGCvOcD0qL0hrKFezxpNaNHMkO/DYgnBI9TUA5clSiTiomtT9ypwzU3qtoDv3gk+yPEs8E8Opy9aqog5XsmtD6xf5ei3TcpAYuNoh0D+G5OTnFBTskHMY5jI+QsEAgggiQRiCDkQd4oC7YglOjkiAIfbCBwhKpj8tV7qj2h3FiQie9Y3tqPs82z+E8suVdCKpJGCTttnoCs0D2XbBYLTKy60r3VIKvQokGs0SoczXFpXTLNsjbfcS2n+Y4nkkZqPSqd0x2vXbshkIt0/y+Jf8AcrLyAoNurtbqtpxanFnNS1FR9TVqIWdp/tlzTZt/9jo+KUfX0ro7JL1y+evU3LinCtlGKj7MLJGyMgATkKqUmrP7Bv8Ad3HHuAfRwUGtBWiV0zq/srKHUwobxv4KB4GhS/1WUkylZir601YMOsqU+QhKElRcmCgDMzw5VV1i8w7cpHeq7gnxHu4MAmCfdnjjFZft5t+xWbFnhXuB7QmrzrytlIy9pRySOJ+m+rO0NopFu3sI6lW9R4n6bqJk6KZabAbSkIiRG+fxTvnjUQ8qZjAD5UyGPj32Ink5aXRU3bbpaVsW4PshTquqvCn4BXrVYCpjWy/U/evuKMy4UjklPhSPICopKacKNa0Uq3bQ69KzRAOis1mKxFEhmKs3sDV/qDo3G2V8HEn61WVW1/h+2Q/dk5hpuCdwKjtfp6UGRBl2pXI+zJYM7Lq5VGcIxB/ug+VVpaOG3Zc2sFIWWzOeGPlhFW47oMXlwH3Z7tPhaR7wme8VwBOIHCKqrXp/vX7gpASDcOSOPdQgqBHEJyjOtHpW03/BeVWkFnZdrYbhtdq6fG342+bZzRz2T8FcqN78JbtnXDgENqUfypJ/Sq01C0R3d2lScYTtT/UPpRj2o6TDOiH8YLgDSfzkbX/mazN27G9I84OnaUVHMkk9SZpmzTyabVgDdmlWp96MqzQIf//Z"/>
          <p:cNvSpPr/>
          <p:nvPr/>
        </p:nvSpPr>
        <p:spPr>
          <a:xfrm>
            <a:off x="0" y="-817563"/>
            <a:ext cx="809625" cy="121920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2400">
              <a:solidFill>
                <a:schemeClr val="dk1"/>
              </a:solidFill>
              <a:latin typeface="Times New Roman"/>
              <a:ea typeface="Times New Roman"/>
              <a:cs typeface="Times New Roman"/>
              <a:sym typeface="Times New Roman"/>
            </a:endParaRPr>
          </a:p>
        </p:txBody>
      </p:sp>
      <p:pic>
        <p:nvPicPr>
          <p:cNvPr id="243" name="Google Shape;243;p20"/>
          <p:cNvPicPr preferRelativeResize="0"/>
          <p:nvPr/>
        </p:nvPicPr>
        <p:blipFill rotWithShape="1">
          <a:blip r:embed="rId3">
            <a:alphaModFix/>
          </a:blip>
          <a:srcRect/>
          <a:stretch/>
        </p:blipFill>
        <p:spPr>
          <a:xfrm>
            <a:off x="404813" y="1450813"/>
            <a:ext cx="7753452" cy="4615534"/>
          </a:xfrm>
          <a:prstGeom prst="rect">
            <a:avLst/>
          </a:prstGeom>
          <a:noFill/>
          <a:ln>
            <a:noFill/>
          </a:ln>
        </p:spPr>
      </p:pic>
      <p:sp>
        <p:nvSpPr>
          <p:cNvPr id="244" name="Google Shape;244;p20"/>
          <p:cNvSpPr/>
          <p:nvPr/>
        </p:nvSpPr>
        <p:spPr>
          <a:xfrm rot="-384152">
            <a:off x="1554149" y="2154787"/>
            <a:ext cx="1454495" cy="691380"/>
          </a:xfrm>
          <a:prstGeom prst="rect">
            <a:avLst/>
          </a:prstGeom>
          <a:solidFill>
            <a:srgbClr val="FF0000">
              <a:alpha val="50196"/>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r>
              <a:rPr lang="en-US" sz="1800" b="1" i="0" u="none" strike="noStrike" cap="none">
                <a:solidFill>
                  <a:schemeClr val="lt1"/>
                </a:solidFill>
                <a:latin typeface="Arial"/>
                <a:ea typeface="Arial"/>
                <a:cs typeface="Arial"/>
                <a:sym typeface="Arial"/>
              </a:rPr>
              <a:t>Shooting </a:t>
            </a:r>
            <a:br>
              <a:rPr lang="en-US" sz="1800" b="1" i="0" u="none" strike="noStrike" cap="none">
                <a:solidFill>
                  <a:schemeClr val="lt1"/>
                </a:solidFill>
                <a:latin typeface="Arial"/>
                <a:ea typeface="Arial"/>
                <a:cs typeface="Arial"/>
                <a:sym typeface="Arial"/>
              </a:rPr>
            </a:br>
            <a:r>
              <a:rPr lang="en-US" sz="1800" b="1" i="0" u="none" strike="noStrike" cap="none">
                <a:solidFill>
                  <a:schemeClr val="lt1"/>
                </a:solidFill>
                <a:latin typeface="Arial"/>
                <a:ea typeface="Arial"/>
                <a:cs typeface="Arial"/>
                <a:sym typeface="Arial"/>
              </a:rPr>
              <a:t>range</a:t>
            </a:r>
            <a:endParaRPr sz="1800" b="1" i="0" u="none" strike="noStrike" cap="none">
              <a:solidFill>
                <a:schemeClr val="lt1"/>
              </a:solidFill>
              <a:latin typeface="Arial"/>
              <a:ea typeface="Arial"/>
              <a:cs typeface="Arial"/>
              <a:sym typeface="Arial"/>
            </a:endParaRPr>
          </a:p>
        </p:txBody>
      </p:sp>
      <p:sp>
        <p:nvSpPr>
          <p:cNvPr id="245" name="Google Shape;245;p20"/>
          <p:cNvSpPr/>
          <p:nvPr/>
        </p:nvSpPr>
        <p:spPr>
          <a:xfrm rot="-384152">
            <a:off x="1656896" y="3354625"/>
            <a:ext cx="1454495" cy="498726"/>
          </a:xfrm>
          <a:prstGeom prst="rect">
            <a:avLst/>
          </a:prstGeom>
          <a:solidFill>
            <a:srgbClr val="FF0000">
              <a:alpha val="50196"/>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r>
              <a:rPr lang="en-US" sz="1800" b="1" i="0" u="none" strike="noStrike" cap="none">
                <a:solidFill>
                  <a:schemeClr val="lt1"/>
                </a:solidFill>
                <a:latin typeface="Arial"/>
                <a:ea typeface="Arial"/>
                <a:cs typeface="Arial"/>
                <a:sym typeface="Arial"/>
              </a:rPr>
              <a:t>Start/finish</a:t>
            </a:r>
            <a:endParaRPr/>
          </a:p>
          <a:p>
            <a:pPr marL="0" marR="0" lvl="0" indent="0" algn="ctr" rtl="0">
              <a:lnSpc>
                <a:spcPct val="100000"/>
              </a:lnSpc>
              <a:spcBef>
                <a:spcPts val="0"/>
              </a:spcBef>
              <a:spcAft>
                <a:spcPts val="0"/>
              </a:spcAft>
              <a:buClr>
                <a:schemeClr val="lt1"/>
              </a:buClr>
              <a:buSzPts val="1800"/>
              <a:buFont typeface="Arial"/>
              <a:buNone/>
            </a:pPr>
            <a:r>
              <a:rPr lang="en-US" sz="1800" b="1">
                <a:solidFill>
                  <a:schemeClr val="lt1"/>
                </a:solidFill>
                <a:latin typeface="Arial"/>
                <a:ea typeface="Arial"/>
                <a:cs typeface="Arial"/>
                <a:sym typeface="Arial"/>
              </a:rPr>
              <a:t>area</a:t>
            </a:r>
            <a:endParaRPr sz="1800" b="1" i="0" u="none" strike="noStrike" cap="none">
              <a:solidFill>
                <a:schemeClr val="lt1"/>
              </a:solidFill>
              <a:latin typeface="Arial"/>
              <a:ea typeface="Arial"/>
              <a:cs typeface="Arial"/>
              <a:sym typeface="Arial"/>
            </a:endParaRPr>
          </a:p>
        </p:txBody>
      </p:sp>
      <p:sp>
        <p:nvSpPr>
          <p:cNvPr id="246" name="Google Shape;246;p20"/>
          <p:cNvSpPr/>
          <p:nvPr/>
        </p:nvSpPr>
        <p:spPr>
          <a:xfrm rot="-1028719">
            <a:off x="5455178" y="4655573"/>
            <a:ext cx="532320" cy="456186"/>
          </a:xfrm>
          <a:prstGeom prst="rect">
            <a:avLst/>
          </a:prstGeom>
          <a:solidFill>
            <a:srgbClr val="FF0000">
              <a:alpha val="50196"/>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100"/>
              <a:buFont typeface="Arial"/>
              <a:buNone/>
            </a:pPr>
            <a:r>
              <a:rPr lang="en-US" sz="1100" b="1" i="0" u="none" strike="noStrike" cap="none">
                <a:solidFill>
                  <a:schemeClr val="lt1"/>
                </a:solidFill>
                <a:latin typeface="Arial"/>
                <a:ea typeface="Arial"/>
                <a:cs typeface="Arial"/>
                <a:sym typeface="Arial"/>
              </a:rPr>
              <a:t>Quadrin</a:t>
            </a:r>
            <a:endParaRPr sz="1100" b="1" i="0" u="none" strike="noStrike" cap="none">
              <a:solidFill>
                <a:schemeClr val="lt1"/>
              </a:solidFill>
              <a:latin typeface="Arial"/>
              <a:ea typeface="Arial"/>
              <a:cs typeface="Arial"/>
              <a:sym typeface="Arial"/>
            </a:endParaRPr>
          </a:p>
        </p:txBody>
      </p:sp>
      <p:sp>
        <p:nvSpPr>
          <p:cNvPr id="247" name="Google Shape;247;p20"/>
          <p:cNvSpPr/>
          <p:nvPr/>
        </p:nvSpPr>
        <p:spPr>
          <a:xfrm rot="-1028719">
            <a:off x="4927576" y="3743403"/>
            <a:ext cx="955785" cy="237651"/>
          </a:xfrm>
          <a:prstGeom prst="rect">
            <a:avLst/>
          </a:prstGeom>
          <a:solidFill>
            <a:srgbClr val="FF0000">
              <a:alpha val="50196"/>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100"/>
              <a:buFont typeface="Arial"/>
              <a:buNone/>
            </a:pPr>
            <a:r>
              <a:rPr lang="en-US" sz="1100" b="1" i="0" u="none" strike="noStrike" cap="none">
                <a:solidFill>
                  <a:schemeClr val="lt1"/>
                </a:solidFill>
                <a:latin typeface="Arial"/>
                <a:ea typeface="Arial"/>
                <a:cs typeface="Arial"/>
                <a:sym typeface="Arial"/>
              </a:rPr>
              <a:t>Nordic House</a:t>
            </a:r>
            <a:endParaRPr sz="1100" b="1" i="0" u="none" strike="noStrike" cap="none">
              <a:solidFill>
                <a:schemeClr val="lt1"/>
              </a:solidFill>
              <a:latin typeface="Arial"/>
              <a:ea typeface="Arial"/>
              <a:cs typeface="Arial"/>
              <a:sym typeface="Arial"/>
            </a:endParaRPr>
          </a:p>
        </p:txBody>
      </p:sp>
      <p:sp>
        <p:nvSpPr>
          <p:cNvPr id="248" name="Google Shape;248;p20"/>
          <p:cNvSpPr/>
          <p:nvPr/>
        </p:nvSpPr>
        <p:spPr>
          <a:xfrm rot="-1028719">
            <a:off x="6003241" y="3397321"/>
            <a:ext cx="553531" cy="297988"/>
          </a:xfrm>
          <a:prstGeom prst="rect">
            <a:avLst/>
          </a:prstGeom>
          <a:solidFill>
            <a:srgbClr val="FF0000">
              <a:alpha val="50196"/>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900"/>
              <a:buFont typeface="Arial"/>
              <a:buNone/>
            </a:pPr>
            <a:r>
              <a:rPr lang="en-US" sz="900" b="1" i="0" u="none" strike="noStrike" cap="none">
                <a:solidFill>
                  <a:schemeClr val="lt1"/>
                </a:solidFill>
                <a:latin typeface="Arial"/>
                <a:ea typeface="Arial"/>
                <a:cs typeface="Arial"/>
                <a:sym typeface="Arial"/>
              </a:rPr>
              <a:t>Container</a:t>
            </a:r>
            <a:endParaRPr sz="900" b="1" i="0" u="none" strike="noStrike" cap="none">
              <a:solidFill>
                <a:schemeClr val="lt1"/>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Google Shape;253;p21"/>
          <p:cNvSpPr txBox="1"/>
          <p:nvPr/>
        </p:nvSpPr>
        <p:spPr>
          <a:xfrm>
            <a:off x="683568" y="404664"/>
            <a:ext cx="8460432" cy="72008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000" b="1">
                <a:solidFill>
                  <a:schemeClr val="dk1"/>
                </a:solidFill>
                <a:latin typeface="Arial"/>
                <a:ea typeface="Arial"/>
                <a:cs typeface="Arial"/>
                <a:sym typeface="Arial"/>
              </a:rPr>
              <a:t>Stadion</a:t>
            </a:r>
            <a:endParaRPr/>
          </a:p>
          <a:p>
            <a:pPr marL="0" marR="0" lvl="0" indent="0" algn="l" rtl="0">
              <a:spcBef>
                <a:spcPts val="400"/>
              </a:spcBef>
              <a:spcAft>
                <a:spcPts val="0"/>
              </a:spcAft>
              <a:buNone/>
            </a:pPr>
            <a:r>
              <a:rPr lang="en-US" sz="2000" b="1" i="0" strike="noStrike" cap="none">
                <a:solidFill>
                  <a:srgbClr val="C00000"/>
                </a:solidFill>
                <a:latin typeface="Arial"/>
                <a:ea typeface="Arial"/>
                <a:cs typeface="Arial"/>
                <a:sym typeface="Arial"/>
              </a:rPr>
              <a:t>Stadium</a:t>
            </a:r>
            <a:endParaRPr/>
          </a:p>
        </p:txBody>
      </p:sp>
      <p:sp>
        <p:nvSpPr>
          <p:cNvPr id="254" name="Google Shape;254;p21" descr="data:image/jpeg;base64,/9j/4AAQSkZJRgABAQAAAQABAAD/2wCEAAkGBhQSEBUUEhQVFBQWFBgUFxgXFhoYGBYYFRUcFxgUFxoZHCcfGBwkGh0UHy8gJycpLCwsFx4xNTIqQSYrLCkBCQoKDgwOGg8PGiokHyUpLCwtLywtLSksLCw1LywpLC4sKSwpLCosLCwsLCkpKSwsLCwsMSwsKSwsKiwpLCksLv/AABEIAIAAVQMBIgACEQEDEQH/xAAcAAABBAMBAAAAAAAAAAAAAAAGAAIFBwEDBAj/xAA9EAABAwICBwUFBgQHAAAAAAABAgMRAAQhMQUGEkFRYXEHEyKBkTJSobHRFCNCgsHhM2JykggVJTRDg6L/xAAZAQACAwEAAAAAAAAAAAAAAAABAwACBAX/xAAkEQACAgICAQMFAAAAAAAAAAAAAQIRAyESMUEEIkITFDJRcf/aAAwDAQACEQMRAD8AsKsVmlRKmKVcWmdNNWrRceVspGA3kngkbzVSa19qT74LbALDZmSD94ocCfw9BUJRb13pRpr+I62ictpQE+prlGs9oTAuWZ/rHzyrzr36lmSpR4yT+tPIKvCk/GhYaPTLbgUAUkEHIgyD0Ip1eb7DWC4tj90642RuBOyeqTh8KtDU3tSQ/stXUIdyC8kL6+6r4dKlgoP6xWQazVgDYpVmlUIPpriwAScABJPIY0+oPXTSXc2az73g6BWfnEjzoMJUmumspuXpckpk9yjIJQT7R5nPGg+4WVHAUUaK0R9suZJ8MmTuAGASKsbR2qzCAIaTI3xJrPLKo6NMMLkrKVVbGAoAwd/zrr0aniJw+WNW5pDVFpwQlATjOAjGKHLjs8hUAkDORhHMcKr9deS79O/AKOsIXBWqDGHHDjXCqyj5zyyo2e7PwAQHDtRmf2oSvtGqtlKBExkd1XjkjLoVLFKPYfdl+uK9r7JcKKsPulKOUf8AHOZwxFWdXnW1vTtodR4FIUkj1wx6/OvQ9s7tISr3khXqJpyYlj4pUopUSo+gbtYcP2dtAw2lmfIfvR1Qb2ltBTTOPiLmyPzQKrJ0i8VbIfU7RCWWxGasT9KMrZAKaHEXbdu2nvFpSAN5x8hvruY1otwgq75ABylQx8q5ytuzp6SpEqMJzrmuVcq0s6VQseEyM61aS0m037awnCccKDLI0OHGhjWVAWlQ+O+pG+1ptkiQ4lf9Jmohy8Q8JQoKHy6jdU2tlW1LQJaMtvvo4A+Y5c6vnV1U2rXJAH9uFUu0nuroDiJx5mrm1aVNo0eKZ9Sa345Wc7IqdEnSpUqaKH0G6+2hWUknZCEhxBzG2FYhQ4HwjzoyqH1ptNtnz/f9KXl/EdhrlTK1vrdp5S1uBRXh4BIUBGA5jMzHGh+80Q2HwENqT4duDJwgHOcMD8MhVnP2IUUuBAUpMxBhUHMcCKTtk6sQElPWB8hPxrCpPwb1FeSH1dbOxAQraI8IAnaAzOJAA5zUJrU0pxfdltRWPDECcgdxPGjLRtmGlbUYxs4mTEkkk9d3KoLSDBNwVD2pEYxuiQRywpaSTsdtqgVb1QfQ4oBlKwACFHIzuBw+XHz6LG2WlRU20Uq9lQJ8IxjDjR41o18iSrDnj+tct8S2CCc+Xx41aWST7FKCXQCPWJXdw5E7M4HZwnBPrR/2eXrvfPMKMtoQlSM4TJiBPn6UHaVsAtRUJ7wgJTjhIMyfKasfUXR+wwpw+04R6IED47VPxtykhWRRjjd+WEtKlSrac8fWq6Z2kEb93WttKg1egp07BFi57swfwmCOhrfc6WUshKepO4CuHSbcXDoPvT641F3ukFoUEIbUroPjJrmtU6Okpas6brT4acIU2siJ2o8B6EUN3msPeughsxlIIEczUyt7aSQUO45+AEdc6irmzAH3bTnmkJx8zNHihlzrom9CawK7shZnZ37441xaXv8AbVPKo7RrT5VikJTjJkTgMoH1rdpABJSnMhOMdKq1TKNtnZoLRDlwT3YwBAUqRCZ3xmasq2tw2hKE5JAA8qFuztqG3VbitI9EyfnRdW3DBJWYs023x/Rg0qVKniB9KlWKhAa1ssykh5IkRsr5cFfp6VCMPSdrlVgKE4HEHCKC9ZdCdwoLYEIVO0j8IPL3Zx5SKy5sfyRqw5PicztuVDAnpNcDtrzPrNNTrGlGCvOcD0qL0hrKFezxpNaNHMkO/DYgnBI9TUA5clSiTiomtT9ypwzU3qtoDv3gk+yPEs8E8Opy9aqog5XsmtD6xf5ei3TcpAYuNoh0D+G5OTnFBTskHMY5jI+QsEAgggiQRiCDkQd4oC7YglOjkiAIfbCBwhKpj8tV7qj2h3FiQie9Y3tqPs82z+E8suVdCKpJGCTttnoCs0D2XbBYLTKy60r3VIKvQokGs0SoczXFpXTLNsjbfcS2n+Y4nkkZqPSqd0x2vXbshkIt0/y+Jf8AcrLyAoNurtbqtpxanFnNS1FR9TVqIWdp/tlzTZt/9jo+KUfX0ro7JL1y+evU3LinCtlGKj7MLJGyMgATkKqUmrP7Bv8Ad3HHuAfRwUGtBWiV0zq/srKHUwobxv4KB4GhS/1WUkylZir601YMOsqU+QhKElRcmCgDMzw5VV1i8w7cpHeq7gnxHu4MAmCfdnjjFZft5t+xWbFnhXuB7QmrzrytlIy9pRySOJ+m+rO0NopFu3sI6lW9R4n6bqJk6KZabAbSkIiRG+fxTvnjUQ8qZjAD5UyGPj32Ink5aXRU3bbpaVsW4PshTquqvCn4BXrVYCpjWy/U/evuKMy4UjklPhSPICopKacKNa0Uq3bQ69KzRAOis1mKxFEhmKs3sDV/qDo3G2V8HEn61WVW1/h+2Q/dk5hpuCdwKjtfp6UGRBl2pXI+zJYM7Lq5VGcIxB/ug+VVpaOG3Zc2sFIWWzOeGPlhFW47oMXlwH3Z7tPhaR7wme8VwBOIHCKqrXp/vX7gpASDcOSOPdQgqBHEJyjOtHpW03/BeVWkFnZdrYbhtdq6fG342+bZzRz2T8FcqN78JbtnXDgENqUfypJ/Sq01C0R3d2lScYTtT/UPpRj2o6TDOiH8YLgDSfzkbX/mazN27G9I84OnaUVHMkk9SZpmzTyabVgDdmlWp96MqzQIf//Z"/>
          <p:cNvSpPr/>
          <p:nvPr/>
        </p:nvSpPr>
        <p:spPr>
          <a:xfrm>
            <a:off x="0" y="-817563"/>
            <a:ext cx="809625" cy="121920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2400">
              <a:solidFill>
                <a:schemeClr val="dk1"/>
              </a:solidFill>
              <a:latin typeface="Times New Roman"/>
              <a:ea typeface="Times New Roman"/>
              <a:cs typeface="Times New Roman"/>
              <a:sym typeface="Times New Roman"/>
            </a:endParaRPr>
          </a:p>
        </p:txBody>
      </p:sp>
      <p:sp>
        <p:nvSpPr>
          <p:cNvPr id="255" name="Google Shape;255;p21" descr="data:image/jpeg;base64,/9j/4AAQSkZJRgABAQAAAQABAAD/2wCEAAkGBhQSEBUUEhQVFBQWFBgUFxgXFhoYGBYYFRUcFxgUFxoZHCcfGBwkGh0UHy8gJycpLCwsFx4xNTIqQSYrLCkBCQoKDgwOGg8PGiokHyUpLCwtLywtLSksLCw1LywpLC4sKSwpLCosLCwsLCkpKSwsLCwsMSwsKSwsKiwpLCksLv/AABEIAIAAVQMBIgACEQEDEQH/xAAcAAABBAMBAAAAAAAAAAAAAAAGAAIFBwEDBAj/xAA9EAABAwICBwUFBgQHAAAAAAABAgMRAAQhMQUGEkFRYXEHEyKBkTJSobHRFCNCgsHhM2JykggVJTRDg6L/xAAZAQACAwEAAAAAAAAAAAAAAAABAwACBAX/xAAkEQACAgICAQMFAAAAAAAAAAAAAQIRAyESMUEEIkITFDJRcf/aAAwDAQACEQMRAD8AsKsVmlRKmKVcWmdNNWrRceVspGA3kngkbzVSa19qT74LbALDZmSD94ocCfw9BUJRb13pRpr+I62ictpQE+prlGs9oTAuWZ/rHzyrzr36lmSpR4yT+tPIKvCk/GhYaPTLbgUAUkEHIgyD0Ip1eb7DWC4tj90642RuBOyeqTh8KtDU3tSQ/stXUIdyC8kL6+6r4dKlgoP6xWQazVgDYpVmlUIPpriwAScABJPIY0+oPXTSXc2az73g6BWfnEjzoMJUmumspuXpckpk9yjIJQT7R5nPGg+4WVHAUUaK0R9suZJ8MmTuAGASKsbR2qzCAIaTI3xJrPLKo6NMMLkrKVVbGAoAwd/zrr0aniJw+WNW5pDVFpwQlATjOAjGKHLjs8hUAkDORhHMcKr9deS79O/AKOsIXBWqDGHHDjXCqyj5zyyo2e7PwAQHDtRmf2oSvtGqtlKBExkd1XjkjLoVLFKPYfdl+uK9r7JcKKsPulKOUf8AHOZwxFWdXnW1vTtodR4FIUkj1wx6/OvQ9s7tISr3khXqJpyYlj4pUopUSo+gbtYcP2dtAw2lmfIfvR1Qb2ltBTTOPiLmyPzQKrJ0i8VbIfU7RCWWxGasT9KMrZAKaHEXbdu2nvFpSAN5x8hvruY1otwgq75ABylQx8q5ytuzp6SpEqMJzrmuVcq0s6VQseEyM61aS0m037awnCccKDLI0OHGhjWVAWlQ+O+pG+1ptkiQ4lf9Jmohy8Q8JQoKHy6jdU2tlW1LQJaMtvvo4A+Y5c6vnV1U2rXJAH9uFUu0nuroDiJx5mrm1aVNo0eKZ9Sa345Wc7IqdEnSpUqaKH0G6+2hWUknZCEhxBzG2FYhQ4HwjzoyqH1ptNtnz/f9KXl/EdhrlTK1vrdp5S1uBRXh4BIUBGA5jMzHGh+80Q2HwENqT4duDJwgHOcMD8MhVnP2IUUuBAUpMxBhUHMcCKTtk6sQElPWB8hPxrCpPwb1FeSH1dbOxAQraI8IAnaAzOJAA5zUJrU0pxfdltRWPDECcgdxPGjLRtmGlbUYxs4mTEkkk9d3KoLSDBNwVD2pEYxuiQRywpaSTsdtqgVb1QfQ4oBlKwACFHIzuBw+XHz6LG2WlRU20Uq9lQJ8IxjDjR41o18iSrDnj+tct8S2CCc+Xx41aWST7FKCXQCPWJXdw5E7M4HZwnBPrR/2eXrvfPMKMtoQlSM4TJiBPn6UHaVsAtRUJ7wgJTjhIMyfKasfUXR+wwpw+04R6IED47VPxtykhWRRjjd+WEtKlSrac8fWq6Z2kEb93WttKg1egp07BFi57swfwmCOhrfc6WUshKepO4CuHSbcXDoPvT641F3ukFoUEIbUroPjJrmtU6Okpas6brT4acIU2siJ2o8B6EUN3msPeughsxlIIEczUyt7aSQUO45+AEdc6irmzAH3bTnmkJx8zNHihlzrom9CawK7shZnZ37441xaXv8AbVPKo7RrT5VikJTjJkTgMoH1rdpABJSnMhOMdKq1TKNtnZoLRDlwT3YwBAUqRCZ3xmasq2tw2hKE5JAA8qFuztqG3VbitI9EyfnRdW3DBJWYs023x/Rg0qVKniB9KlWKhAa1ssykh5IkRsr5cFfp6VCMPSdrlVgKE4HEHCKC9ZdCdwoLYEIVO0j8IPL3Zx5SKy5sfyRqw5PicztuVDAnpNcDtrzPrNNTrGlGCvOcD0qL0hrKFezxpNaNHMkO/DYgnBI9TUA5clSiTiomtT9ypwzU3qtoDv3gk+yPEs8E8Opy9aqog5XsmtD6xf5ei3TcpAYuNoh0D+G5OTnFBTskHMY5jI+QsEAgggiQRiCDkQd4oC7YglOjkiAIfbCBwhKpj8tV7qj2h3FiQie9Y3tqPs82z+E8suVdCKpJGCTttnoCs0D2XbBYLTKy60r3VIKvQokGs0SoczXFpXTLNsjbfcS2n+Y4nkkZqPSqd0x2vXbshkIt0/y+Jf8AcrLyAoNurtbqtpxanFnNS1FR9TVqIWdp/tlzTZt/9jo+KUfX0ro7JL1y+evU3LinCtlGKj7MLJGyMgATkKqUmrP7Bv8Ad3HHuAfRwUGtBWiV0zq/srKHUwobxv4KB4GhS/1WUkylZir601YMOsqU+QhKElRcmCgDMzw5VV1i8w7cpHeq7gnxHu4MAmCfdnjjFZft5t+xWbFnhXuB7QmrzrytlIy9pRySOJ+m+rO0NopFu3sI6lW9R4n6bqJk6KZabAbSkIiRG+fxTvnjUQ8qZjAD5UyGPj32Ink5aXRU3bbpaVsW4PshTquqvCn4BXrVYCpjWy/U/evuKMy4UjklPhSPICopKacKNa0Uq3bQ69KzRAOis1mKxFEhmKs3sDV/qDo3G2V8HEn61WVW1/h+2Q/dk5hpuCdwKjtfp6UGRBl2pXI+zJYM7Lq5VGcIxB/ug+VVpaOG3Zc2sFIWWzOeGPlhFW47oMXlwH3Z7tPhaR7wme8VwBOIHCKqrXp/vX7gpASDcOSOPdQgqBHEJyjOtHpW03/BeVWkFnZdrYbhtdq6fG342+bZzRz2T8FcqN78JbtnXDgENqUfypJ/Sq01C0R3d2lScYTtT/UPpRj2o6TDOiH8YLgDSfzkbX/mazN27G9I84OnaUVHMkk9SZpmzTyabVgDdmlWp96MqzQIf//Z"/>
          <p:cNvSpPr/>
          <p:nvPr/>
        </p:nvSpPr>
        <p:spPr>
          <a:xfrm>
            <a:off x="0" y="-817563"/>
            <a:ext cx="809625" cy="121920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2400">
              <a:solidFill>
                <a:schemeClr val="dk1"/>
              </a:solidFill>
              <a:latin typeface="Times New Roman"/>
              <a:ea typeface="Times New Roman"/>
              <a:cs typeface="Times New Roman"/>
              <a:sym typeface="Times New Roman"/>
            </a:endParaRPr>
          </a:p>
        </p:txBody>
      </p:sp>
      <p:sp>
        <p:nvSpPr>
          <p:cNvPr id="256" name="Google Shape;256;p21" descr="data:image/jpeg;base64,/9j/4AAQSkZJRgABAQAAAQABAAD/2wCEAAkGBhQSEBUUEhQVFBQWFBgUFxgXFhoYGBYYFRUcFxgUFxoZHCcfGBwkGh0UHy8gJycpLCwsFx4xNTIqQSYrLCkBCQoKDgwOGg8PGiokHyUpLCwtLywtLSksLCw1LywpLC4sKSwpLCosLCwsLCkpKSwsLCwsMSwsKSwsKiwpLCksLv/AABEIAIAAVQMBIgACEQEDEQH/xAAcAAABBAMBAAAAAAAAAAAAAAAGAAIFBwEDBAj/xAA9EAABAwICBwUFBgQHAAAAAAABAgMRAAQhMQUGEkFRYXEHEyKBkTJSobHRFCNCgsHhM2JykggVJTRDg6L/xAAZAQACAwEAAAAAAAAAAAAAAAABAwACBAX/xAAkEQACAgICAQMFAAAAAAAAAAAAAQIRAyESMUEEIkITFDJRcf/aAAwDAQACEQMRAD8AsKsVmlRKmKVcWmdNNWrRceVspGA3kngkbzVSa19qT74LbALDZmSD94ocCfw9BUJRb13pRpr+I62ictpQE+prlGs9oTAuWZ/rHzyrzr36lmSpR4yT+tPIKvCk/GhYaPTLbgUAUkEHIgyD0Ip1eb7DWC4tj90642RuBOyeqTh8KtDU3tSQ/stXUIdyC8kL6+6r4dKlgoP6xWQazVgDYpVmlUIPpriwAScABJPIY0+oPXTSXc2az73g6BWfnEjzoMJUmumspuXpckpk9yjIJQT7R5nPGg+4WVHAUUaK0R9suZJ8MmTuAGASKsbR2qzCAIaTI3xJrPLKo6NMMLkrKVVbGAoAwd/zrr0aniJw+WNW5pDVFpwQlATjOAjGKHLjs8hUAkDORhHMcKr9deS79O/AKOsIXBWqDGHHDjXCqyj5zyyo2e7PwAQHDtRmf2oSvtGqtlKBExkd1XjkjLoVLFKPYfdl+uK9r7JcKKsPulKOUf8AHOZwxFWdXnW1vTtodR4FIUkj1wx6/OvQ9s7tISr3khXqJpyYlj4pUopUSo+gbtYcP2dtAw2lmfIfvR1Qb2ltBTTOPiLmyPzQKrJ0i8VbIfU7RCWWxGasT9KMrZAKaHEXbdu2nvFpSAN5x8hvruY1otwgq75ABylQx8q5ytuzp6SpEqMJzrmuVcq0s6VQseEyM61aS0m037awnCccKDLI0OHGhjWVAWlQ+O+pG+1ptkiQ4lf9Jmohy8Q8JQoKHy6jdU2tlW1LQJaMtvvo4A+Y5c6vnV1U2rXJAH9uFUu0nuroDiJx5mrm1aVNo0eKZ9Sa345Wc7IqdEnSpUqaKH0G6+2hWUknZCEhxBzG2FYhQ4HwjzoyqH1ptNtnz/f9KXl/EdhrlTK1vrdp5S1uBRXh4BIUBGA5jMzHGh+80Q2HwENqT4duDJwgHOcMD8MhVnP2IUUuBAUpMxBhUHMcCKTtk6sQElPWB8hPxrCpPwb1FeSH1dbOxAQraI8IAnaAzOJAA5zUJrU0pxfdltRWPDECcgdxPGjLRtmGlbUYxs4mTEkkk9d3KoLSDBNwVD2pEYxuiQRywpaSTsdtqgVb1QfQ4oBlKwACFHIzuBw+XHz6LG2WlRU20Uq9lQJ8IxjDjR41o18iSrDnj+tct8S2CCc+Xx41aWST7FKCXQCPWJXdw5E7M4HZwnBPrR/2eXrvfPMKMtoQlSM4TJiBPn6UHaVsAtRUJ7wgJTjhIMyfKasfUXR+wwpw+04R6IED47VPxtykhWRRjjd+WEtKlSrac8fWq6Z2kEb93WttKg1egp07BFi57swfwmCOhrfc6WUshKepO4CuHSbcXDoPvT641F3ukFoUEIbUroPjJrmtU6Okpas6brT4acIU2siJ2o8B6EUN3msPeughsxlIIEczUyt7aSQUO45+AEdc6irmzAH3bTnmkJx8zNHihlzrom9CawK7shZnZ37441xaXv8AbVPKo7RrT5VikJTjJkTgMoH1rdpABJSnMhOMdKq1TKNtnZoLRDlwT3YwBAUqRCZ3xmasq2tw2hKE5JAA8qFuztqG3VbitI9EyfnRdW3DBJWYs023x/Rg0qVKniB9KlWKhAa1ssykh5IkRsr5cFfp6VCMPSdrlVgKE4HEHCKC9ZdCdwoLYEIVO0j8IPL3Zx5SKy5sfyRqw5PicztuVDAnpNcDtrzPrNNTrGlGCvOcD0qL0hrKFezxpNaNHMkO/DYgnBI9TUA5clSiTiomtT9ypwzU3qtoDv3gk+yPEs8E8Opy9aqog5XsmtD6xf5ei3TcpAYuNoh0D+G5OTnFBTskHMY5jI+QsEAgggiQRiCDkQd4oC7YglOjkiAIfbCBwhKpj8tV7qj2h3FiQie9Y3tqPs82z+E8suVdCKpJGCTttnoCs0D2XbBYLTKy60r3VIKvQokGs0SoczXFpXTLNsjbfcS2n+Y4nkkZqPSqd0x2vXbshkIt0/y+Jf8AcrLyAoNurtbqtpxanFnNS1FR9TVqIWdp/tlzTZt/9jo+KUfX0ro7JL1y+evU3LinCtlGKj7MLJGyMgATkKqUmrP7Bv8Ad3HHuAfRwUGtBWiV0zq/srKHUwobxv4KB4GhS/1WUkylZir601YMOsqU+QhKElRcmCgDMzw5VV1i8w7cpHeq7gnxHu4MAmCfdnjjFZft5t+xWbFnhXuB7QmrzrytlIy9pRySOJ+m+rO0NopFu3sI6lW9R4n6bqJk6KZabAbSkIiRG+fxTvnjUQ8qZjAD5UyGPj32Ink5aXRU3bbpaVsW4PshTquqvCn4BXrVYCpjWy/U/evuKMy4UjklPhSPICopKacKNa0Uq3bQ69KzRAOis1mKxFEhmKs3sDV/qDo3G2V8HEn61WVW1/h+2Q/dk5hpuCdwKjtfp6UGRBl2pXI+zJYM7Lq5VGcIxB/ug+VVpaOG3Zc2sFIWWzOeGPlhFW47oMXlwH3Z7tPhaR7wme8VwBOIHCKqrXp/vX7gpASDcOSOPdQgqBHEJyjOtHpW03/BeVWkFnZdrYbhtdq6fG342+bZzRz2T8FcqN78JbtnXDgENqUfypJ/Sq01C0R3d2lScYTtT/UPpRj2o6TDOiH8YLgDSfzkbX/mazN27G9I84OnaUVHMkk9SZpmzTyabVgDdmlWp96MqzQIf//Z"/>
          <p:cNvSpPr/>
          <p:nvPr/>
        </p:nvSpPr>
        <p:spPr>
          <a:xfrm>
            <a:off x="0" y="-817563"/>
            <a:ext cx="809625" cy="121920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2400">
              <a:solidFill>
                <a:schemeClr val="dk1"/>
              </a:solidFill>
              <a:latin typeface="Times New Roman"/>
              <a:ea typeface="Times New Roman"/>
              <a:cs typeface="Times New Roman"/>
              <a:sym typeface="Times New Roman"/>
            </a:endParaRPr>
          </a:p>
        </p:txBody>
      </p:sp>
      <p:pic>
        <p:nvPicPr>
          <p:cNvPr id="257" name="Google Shape;257;p21"/>
          <p:cNvPicPr preferRelativeResize="0"/>
          <p:nvPr/>
        </p:nvPicPr>
        <p:blipFill rotWithShape="1">
          <a:blip r:embed="rId3">
            <a:alphaModFix/>
          </a:blip>
          <a:srcRect/>
          <a:stretch/>
        </p:blipFill>
        <p:spPr>
          <a:xfrm>
            <a:off x="809625" y="1124744"/>
            <a:ext cx="6233201" cy="5108166"/>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sp>
        <p:nvSpPr>
          <p:cNvPr id="262" name="Google Shape;262;p22"/>
          <p:cNvSpPr txBox="1"/>
          <p:nvPr/>
        </p:nvSpPr>
        <p:spPr>
          <a:xfrm>
            <a:off x="683568" y="404664"/>
            <a:ext cx="8460432" cy="72008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000" b="1">
                <a:solidFill>
                  <a:schemeClr val="dk1"/>
                </a:solidFill>
                <a:latin typeface="Arial"/>
                <a:ea typeface="Arial"/>
                <a:cs typeface="Arial"/>
                <a:sym typeface="Arial"/>
              </a:rPr>
              <a:t>Strecken Damen</a:t>
            </a:r>
            <a:endParaRPr/>
          </a:p>
          <a:p>
            <a:pPr marL="0" marR="0" lvl="0" indent="0" algn="l" rtl="0">
              <a:spcBef>
                <a:spcPts val="400"/>
              </a:spcBef>
              <a:spcAft>
                <a:spcPts val="0"/>
              </a:spcAft>
              <a:buNone/>
            </a:pPr>
            <a:r>
              <a:rPr lang="en-US" sz="2000" b="1">
                <a:solidFill>
                  <a:srgbClr val="C00000"/>
                </a:solidFill>
                <a:latin typeface="Arial"/>
                <a:ea typeface="Arial"/>
                <a:cs typeface="Arial"/>
                <a:sym typeface="Arial"/>
              </a:rPr>
              <a:t>Course Women</a:t>
            </a:r>
            <a:endParaRPr sz="2000" b="1" i="0" strike="noStrike" cap="none">
              <a:solidFill>
                <a:srgbClr val="C00000"/>
              </a:solidFill>
              <a:latin typeface="Arial"/>
              <a:ea typeface="Arial"/>
              <a:cs typeface="Arial"/>
              <a:sym typeface="Arial"/>
            </a:endParaRPr>
          </a:p>
        </p:txBody>
      </p:sp>
      <p:sp>
        <p:nvSpPr>
          <p:cNvPr id="263" name="Google Shape;263;p22" descr="data:image/jpeg;base64,/9j/4AAQSkZJRgABAQAAAQABAAD/2wCEAAkGBhQSEBUUEhQVFBQWFBgUFxgXFhoYGBYYFRUcFxgUFxoZHCcfGBwkGh0UHy8gJycpLCwsFx4xNTIqQSYrLCkBCQoKDgwOGg8PGiokHyUpLCwtLywtLSksLCw1LywpLC4sKSwpLCosLCwsLCkpKSwsLCwsMSwsKSwsKiwpLCksLv/AABEIAIAAVQMBIgACEQEDEQH/xAAcAAABBAMBAAAAAAAAAAAAAAAGAAIFBwEDBAj/xAA9EAABAwICBwUFBgQHAAAAAAABAgMRAAQhMQUGEkFRYXEHEyKBkTJSobHRFCNCgsHhM2JykggVJTRDg6L/xAAZAQACAwEAAAAAAAAAAAAAAAABAwACBAX/xAAkEQACAgICAQMFAAAAAAAAAAAAAQIRAyESMUEEIkITFDJRcf/aAAwDAQACEQMRAD8AsKsVmlRKmKVcWmdNNWrRceVspGA3kngkbzVSa19qT74LbALDZmSD94ocCfw9BUJRb13pRpr+I62ictpQE+prlGs9oTAuWZ/rHzyrzr36lmSpR4yT+tPIKvCk/GhYaPTLbgUAUkEHIgyD0Ip1eb7DWC4tj90642RuBOyeqTh8KtDU3tSQ/stXUIdyC8kL6+6r4dKlgoP6xWQazVgDYpVmlUIPpriwAScABJPIY0+oPXTSXc2az73g6BWfnEjzoMJUmumspuXpckpk9yjIJQT7R5nPGg+4WVHAUUaK0R9suZJ8MmTuAGASKsbR2qzCAIaTI3xJrPLKo6NMMLkrKVVbGAoAwd/zrr0aniJw+WNW5pDVFpwQlATjOAjGKHLjs8hUAkDORhHMcKr9deS79O/AKOsIXBWqDGHHDjXCqyj5zyyo2e7PwAQHDtRmf2oSvtGqtlKBExkd1XjkjLoVLFKPYfdl+uK9r7JcKKsPulKOUf8AHOZwxFWdXnW1vTtodR4FIUkj1wx6/OvQ9s7tISr3khXqJpyYlj4pUopUSo+gbtYcP2dtAw2lmfIfvR1Qb2ltBTTOPiLmyPzQKrJ0i8VbIfU7RCWWxGasT9KMrZAKaHEXbdu2nvFpSAN5x8hvruY1otwgq75ABylQx8q5ytuzp6SpEqMJzrmuVcq0s6VQseEyM61aS0m037awnCccKDLI0OHGhjWVAWlQ+O+pG+1ptkiQ4lf9Jmohy8Q8JQoKHy6jdU2tlW1LQJaMtvvo4A+Y5c6vnV1U2rXJAH9uFUu0nuroDiJx5mrm1aVNo0eKZ9Sa345Wc7IqdEnSpUqaKH0G6+2hWUknZCEhxBzG2FYhQ4HwjzoyqH1ptNtnz/f9KXl/EdhrlTK1vrdp5S1uBRXh4BIUBGA5jMzHGh+80Q2HwENqT4duDJwgHOcMD8MhVnP2IUUuBAUpMxBhUHMcCKTtk6sQElPWB8hPxrCpPwb1FeSH1dbOxAQraI8IAnaAzOJAA5zUJrU0pxfdltRWPDECcgdxPGjLRtmGlbUYxs4mTEkkk9d3KoLSDBNwVD2pEYxuiQRywpaSTsdtqgVb1QfQ4oBlKwACFHIzuBw+XHz6LG2WlRU20Uq9lQJ8IxjDjR41o18iSrDnj+tct8S2CCc+Xx41aWST7FKCXQCPWJXdw5E7M4HZwnBPrR/2eXrvfPMKMtoQlSM4TJiBPn6UHaVsAtRUJ7wgJTjhIMyfKasfUXR+wwpw+04R6IED47VPxtykhWRRjjd+WEtKlSrac8fWq6Z2kEb93WttKg1egp07BFi57swfwmCOhrfc6WUshKepO4CuHSbcXDoPvT641F3ukFoUEIbUroPjJrmtU6Okpas6brT4acIU2siJ2o8B6EUN3msPeughsxlIIEczUyt7aSQUO45+AEdc6irmzAH3bTnmkJx8zNHihlzrom9CawK7shZnZ37441xaXv8AbVPKo7RrT5VikJTjJkTgMoH1rdpABJSnMhOMdKq1TKNtnZoLRDlwT3YwBAUqRCZ3xmasq2tw2hKE5JAA8qFuztqG3VbitI9EyfnRdW3DBJWYs023x/Rg0qVKniB9KlWKhAa1ssykh5IkRsr5cFfp6VCMPSdrlVgKE4HEHCKC9ZdCdwoLYEIVO0j8IPL3Zx5SKy5sfyRqw5PicztuVDAnpNcDtrzPrNNTrGlGCvOcD0qL0hrKFezxpNaNHMkO/DYgnBI9TUA5clSiTiomtT9ypwzU3qtoDv3gk+yPEs8E8Opy9aqog5XsmtD6xf5ei3TcpAYuNoh0D+G5OTnFBTskHMY5jI+QsEAgggiQRiCDkQd4oC7YglOjkiAIfbCBwhKpj8tV7qj2h3FiQie9Y3tqPs82z+E8suVdCKpJGCTttnoCs0D2XbBYLTKy60r3VIKvQokGs0SoczXFpXTLNsjbfcS2n+Y4nkkZqPSqd0x2vXbshkIt0/y+Jf8AcrLyAoNurtbqtpxanFnNS1FR9TVqIWdp/tlzTZt/9jo+KUfX0ro7JL1y+evU3LinCtlGKj7MLJGyMgATkKqUmrP7Bv8Ad3HHuAfRwUGtBWiV0zq/srKHUwobxv4KB4GhS/1WUkylZir601YMOsqU+QhKElRcmCgDMzw5VV1i8w7cpHeq7gnxHu4MAmCfdnjjFZft5t+xWbFnhXuB7QmrzrytlIy9pRySOJ+m+rO0NopFu3sI6lW9R4n6bqJk6KZabAbSkIiRG+fxTvnjUQ8qZjAD5UyGPj32Ink5aXRU3bbpaVsW4PshTquqvCn4BXrVYCpjWy/U/evuKMy4UjklPhSPICopKacKNa0Uq3bQ69KzRAOis1mKxFEhmKs3sDV/qDo3G2V8HEn61WVW1/h+2Q/dk5hpuCdwKjtfp6UGRBl2pXI+zJYM7Lq5VGcIxB/ug+VVpaOG3Zc2sFIWWzOeGPlhFW47oMXlwH3Z7tPhaR7wme8VwBOIHCKqrXp/vX7gpASDcOSOPdQgqBHEJyjOtHpW03/BeVWkFnZdrYbhtdq6fG342+bZzRz2T8FcqN78JbtnXDgENqUfypJ/Sq01C0R3d2lScYTtT/UPpRj2o6TDOiH8YLgDSfzkbX/mazN27G9I84OnaUVHMkk9SZpmzTyabVgDdmlWp96MqzQIf//Z"/>
          <p:cNvSpPr/>
          <p:nvPr/>
        </p:nvSpPr>
        <p:spPr>
          <a:xfrm>
            <a:off x="0" y="-817563"/>
            <a:ext cx="809625" cy="121920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2400">
              <a:solidFill>
                <a:schemeClr val="dk1"/>
              </a:solidFill>
              <a:latin typeface="Times New Roman"/>
              <a:ea typeface="Times New Roman"/>
              <a:cs typeface="Times New Roman"/>
              <a:sym typeface="Times New Roman"/>
            </a:endParaRPr>
          </a:p>
        </p:txBody>
      </p:sp>
      <p:sp>
        <p:nvSpPr>
          <p:cNvPr id="264" name="Google Shape;264;p22" descr="data:image/jpeg;base64,/9j/4AAQSkZJRgABAQAAAQABAAD/2wCEAAkGBhQSEBUUEhQVFBQWFBgUFxgXFhoYGBYYFRUcFxgUFxoZHCcfGBwkGh0UHy8gJycpLCwsFx4xNTIqQSYrLCkBCQoKDgwOGg8PGiokHyUpLCwtLywtLSksLCw1LywpLC4sKSwpLCosLCwsLCkpKSwsLCwsMSwsKSwsKiwpLCksLv/AABEIAIAAVQMBIgACEQEDEQH/xAAcAAABBAMBAAAAAAAAAAAAAAAGAAIFBwEDBAj/xAA9EAABAwICBwUFBgQHAAAAAAABAgMRAAQhMQUGEkFRYXEHEyKBkTJSobHRFCNCgsHhM2JykggVJTRDg6L/xAAZAQACAwEAAAAAAAAAAAAAAAABAwACBAX/xAAkEQACAgICAQMFAAAAAAAAAAAAAQIRAyESMUEEIkITFDJRcf/aAAwDAQACEQMRAD8AsKsVmlRKmKVcWmdNNWrRceVspGA3kngkbzVSa19qT74LbALDZmSD94ocCfw9BUJRb13pRpr+I62ictpQE+prlGs9oTAuWZ/rHzyrzr36lmSpR4yT+tPIKvCk/GhYaPTLbgUAUkEHIgyD0Ip1eb7DWC4tj90642RuBOyeqTh8KtDU3tSQ/stXUIdyC8kL6+6r4dKlgoP6xWQazVgDYpVmlUIPpriwAScABJPIY0+oPXTSXc2az73g6BWfnEjzoMJUmumspuXpckpk9yjIJQT7R5nPGg+4WVHAUUaK0R9suZJ8MmTuAGASKsbR2qzCAIaTI3xJrPLKo6NMMLkrKVVbGAoAwd/zrr0aniJw+WNW5pDVFpwQlATjOAjGKHLjs8hUAkDORhHMcKr9deS79O/AKOsIXBWqDGHHDjXCqyj5zyyo2e7PwAQHDtRmf2oSvtGqtlKBExkd1XjkjLoVLFKPYfdl+uK9r7JcKKsPulKOUf8AHOZwxFWdXnW1vTtodR4FIUkj1wx6/OvQ9s7tISr3khXqJpyYlj4pUopUSo+gbtYcP2dtAw2lmfIfvR1Qb2ltBTTOPiLmyPzQKrJ0i8VbIfU7RCWWxGasT9KMrZAKaHEXbdu2nvFpSAN5x8hvruY1otwgq75ABylQx8q5ytuzp6SpEqMJzrmuVcq0s6VQseEyM61aS0m037awnCccKDLI0OHGhjWVAWlQ+O+pG+1ptkiQ4lf9Jmohy8Q8JQoKHy6jdU2tlW1LQJaMtvvo4A+Y5c6vnV1U2rXJAH9uFUu0nuroDiJx5mrm1aVNo0eKZ9Sa345Wc7IqdEnSpUqaKH0G6+2hWUknZCEhxBzG2FYhQ4HwjzoyqH1ptNtnz/f9KXl/EdhrlTK1vrdp5S1uBRXh4BIUBGA5jMzHGh+80Q2HwENqT4duDJwgHOcMD8MhVnP2IUUuBAUpMxBhUHMcCKTtk6sQElPWB8hPxrCpPwb1FeSH1dbOxAQraI8IAnaAzOJAA5zUJrU0pxfdltRWPDECcgdxPGjLRtmGlbUYxs4mTEkkk9d3KoLSDBNwVD2pEYxuiQRywpaSTsdtqgVb1QfQ4oBlKwACFHIzuBw+XHz6LG2WlRU20Uq9lQJ8IxjDjR41o18iSrDnj+tct8S2CCc+Xx41aWST7FKCXQCPWJXdw5E7M4HZwnBPrR/2eXrvfPMKMtoQlSM4TJiBPn6UHaVsAtRUJ7wgJTjhIMyfKasfUXR+wwpw+04R6IED47VPxtykhWRRjjd+WEtKlSrac8fWq6Z2kEb93WttKg1egp07BFi57swfwmCOhrfc6WUshKepO4CuHSbcXDoPvT641F3ukFoUEIbUroPjJrmtU6Okpas6brT4acIU2siJ2o8B6EUN3msPeughsxlIIEczUyt7aSQUO45+AEdc6irmzAH3bTnmkJx8zNHihlzrom9CawK7shZnZ37441xaXv8AbVPKo7RrT5VikJTjJkTgMoH1rdpABJSnMhOMdKq1TKNtnZoLRDlwT3YwBAUqRCZ3xmasq2tw2hKE5JAA8qFuztqG3VbitI9EyfnRdW3DBJWYs023x/Rg0qVKniB9KlWKhAa1ssykh5IkRsr5cFfp6VCMPSdrlVgKE4HEHCKC9ZdCdwoLYEIVO0j8IPL3Zx5SKy5sfyRqw5PicztuVDAnpNcDtrzPrNNTrGlGCvOcD0qL0hrKFezxpNaNHMkO/DYgnBI9TUA5clSiTiomtT9ypwzU3qtoDv3gk+yPEs8E8Opy9aqog5XsmtD6xf5ei3TcpAYuNoh0D+G5OTnFBTskHMY5jI+QsEAgggiQRiCDkQd4oC7YglOjkiAIfbCBwhKpj8tV7qj2h3FiQie9Y3tqPs82z+E8suVdCKpJGCTttnoCs0D2XbBYLTKy60r3VIKvQokGs0SoczXFpXTLNsjbfcS2n+Y4nkkZqPSqd0x2vXbshkIt0/y+Jf8AcrLyAoNurtbqtpxanFnNS1FR9TVqIWdp/tlzTZt/9jo+KUfX0ro7JL1y+evU3LinCtlGKj7MLJGyMgATkKqUmrP7Bv8Ad3HHuAfRwUGtBWiV0zq/srKHUwobxv4KB4GhS/1WUkylZir601YMOsqU+QhKElRcmCgDMzw5VV1i8w7cpHeq7gnxHu4MAmCfdnjjFZft5t+xWbFnhXuB7QmrzrytlIy9pRySOJ+m+rO0NopFu3sI6lW9R4n6bqJk6KZabAbSkIiRG+fxTvnjUQ8qZjAD5UyGPj32Ink5aXRU3bbpaVsW4PshTquqvCn4BXrVYCpjWy/U/evuKMy4UjklPhSPICopKacKNa0Uq3bQ69KzRAOis1mKxFEhmKs3sDV/qDo3G2V8HEn61WVW1/h+2Q/dk5hpuCdwKjtfp6UGRBl2pXI+zJYM7Lq5VGcIxB/ug+VVpaOG3Zc2sFIWWzOeGPlhFW47oMXlwH3Z7tPhaR7wme8VwBOIHCKqrXp/vX7gpASDcOSOPdQgqBHEJyjOtHpW03/BeVWkFnZdrYbhtdq6fG342+bZzRz2T8FcqN78JbtnXDgENqUfypJ/Sq01C0R3d2lScYTtT/UPpRj2o6TDOiH8YLgDSfzkbX/mazN27G9I84OnaUVHMkk9SZpmzTyabVgDdmlWp96MqzQIf//Z"/>
          <p:cNvSpPr/>
          <p:nvPr/>
        </p:nvSpPr>
        <p:spPr>
          <a:xfrm>
            <a:off x="0" y="-817563"/>
            <a:ext cx="809625" cy="121920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2400">
              <a:solidFill>
                <a:schemeClr val="dk1"/>
              </a:solidFill>
              <a:latin typeface="Times New Roman"/>
              <a:ea typeface="Times New Roman"/>
              <a:cs typeface="Times New Roman"/>
              <a:sym typeface="Times New Roman"/>
            </a:endParaRPr>
          </a:p>
        </p:txBody>
      </p:sp>
      <p:sp>
        <p:nvSpPr>
          <p:cNvPr id="265" name="Google Shape;265;p22" descr="data:image/jpeg;base64,/9j/4AAQSkZJRgABAQAAAQABAAD/2wCEAAkGBhQSEBUUEhQVFBQWFBgUFxgXFhoYGBYYFRUcFxgUFxoZHCcfGBwkGh0UHy8gJycpLCwsFx4xNTIqQSYrLCkBCQoKDgwOGg8PGiokHyUpLCwtLywtLSksLCw1LywpLC4sKSwpLCosLCwsLCkpKSwsLCwsMSwsKSwsKiwpLCksLv/AABEIAIAAVQMBIgACEQEDEQH/xAAcAAABBAMBAAAAAAAAAAAAAAAGAAIFBwEDBAj/xAA9EAABAwICBwUFBgQHAAAAAAABAgMRAAQhMQUGEkFRYXEHEyKBkTJSobHRFCNCgsHhM2JykggVJTRDg6L/xAAZAQACAwEAAAAAAAAAAAAAAAABAwACBAX/xAAkEQACAgICAQMFAAAAAAAAAAAAAQIRAyESMUEEIkITFDJRcf/aAAwDAQACEQMRAD8AsKsVmlRKmKVcWmdNNWrRceVspGA3kngkbzVSa19qT74LbALDZmSD94ocCfw9BUJRb13pRpr+I62ictpQE+prlGs9oTAuWZ/rHzyrzr36lmSpR4yT+tPIKvCk/GhYaPTLbgUAUkEHIgyD0Ip1eb7DWC4tj90642RuBOyeqTh8KtDU3tSQ/stXUIdyC8kL6+6r4dKlgoP6xWQazVgDYpVmlUIPpriwAScABJPIY0+oPXTSXc2az73g6BWfnEjzoMJUmumspuXpckpk9yjIJQT7R5nPGg+4WVHAUUaK0R9suZJ8MmTuAGASKsbR2qzCAIaTI3xJrPLKo6NMMLkrKVVbGAoAwd/zrr0aniJw+WNW5pDVFpwQlATjOAjGKHLjs8hUAkDORhHMcKr9deS79O/AKOsIXBWqDGHHDjXCqyj5zyyo2e7PwAQHDtRmf2oSvtGqtlKBExkd1XjkjLoVLFKPYfdl+uK9r7JcKKsPulKOUf8AHOZwxFWdXnW1vTtodR4FIUkj1wx6/OvQ9s7tISr3khXqJpyYlj4pUopUSo+gbtYcP2dtAw2lmfIfvR1Qb2ltBTTOPiLmyPzQKrJ0i8VbIfU7RCWWxGasT9KMrZAKaHEXbdu2nvFpSAN5x8hvruY1otwgq75ABylQx8q5ytuzp6SpEqMJzrmuVcq0s6VQseEyM61aS0m037awnCccKDLI0OHGhjWVAWlQ+O+pG+1ptkiQ4lf9Jmohy8Q8JQoKHy6jdU2tlW1LQJaMtvvo4A+Y5c6vnV1U2rXJAH9uFUu0nuroDiJx5mrm1aVNo0eKZ9Sa345Wc7IqdEnSpUqaKH0G6+2hWUknZCEhxBzG2FYhQ4HwjzoyqH1ptNtnz/f9KXl/EdhrlTK1vrdp5S1uBRXh4BIUBGA5jMzHGh+80Q2HwENqT4duDJwgHOcMD8MhVnP2IUUuBAUpMxBhUHMcCKTtk6sQElPWB8hPxrCpPwb1FeSH1dbOxAQraI8IAnaAzOJAA5zUJrU0pxfdltRWPDECcgdxPGjLRtmGlbUYxs4mTEkkk9d3KoLSDBNwVD2pEYxuiQRywpaSTsdtqgVb1QfQ4oBlKwACFHIzuBw+XHz6LG2WlRU20Uq9lQJ8IxjDjR41o18iSrDnj+tct8S2CCc+Xx41aWST7FKCXQCPWJXdw5E7M4HZwnBPrR/2eXrvfPMKMtoQlSM4TJiBPn6UHaVsAtRUJ7wgJTjhIMyfKasfUXR+wwpw+04R6IED47VPxtykhWRRjjd+WEtKlSrac8fWq6Z2kEb93WttKg1egp07BFi57swfwmCOhrfc6WUshKepO4CuHSbcXDoPvT641F3ukFoUEIbUroPjJrmtU6Okpas6brT4acIU2siJ2o8B6EUN3msPeughsxlIIEczUyt7aSQUO45+AEdc6irmzAH3bTnmkJx8zNHihlzrom9CawK7shZnZ37441xaXv8AbVPKo7RrT5VikJTjJkTgMoH1rdpABJSnMhOMdKq1TKNtnZoLRDlwT3YwBAUqRCZ3xmasq2tw2hKE5JAA8qFuztqG3VbitI9EyfnRdW3DBJWYs023x/Rg0qVKniB9KlWKhAa1ssykh5IkRsr5cFfp6VCMPSdrlVgKE4HEHCKC9ZdCdwoLYEIVO0j8IPL3Zx5SKy5sfyRqw5PicztuVDAnpNcDtrzPrNNTrGlGCvOcD0qL0hrKFezxpNaNHMkO/DYgnBI9TUA5clSiTiomtT9ypwzU3qtoDv3gk+yPEs8E8Opy9aqog5XsmtD6xf5ei3TcpAYuNoh0D+G5OTnFBTskHMY5jI+QsEAgggiQRiCDkQd4oC7YglOjkiAIfbCBwhKpj8tV7qj2h3FiQie9Y3tqPs82z+E8suVdCKpJGCTttnoCs0D2XbBYLTKy60r3VIKvQokGs0SoczXFpXTLNsjbfcS2n+Y4nkkZqPSqd0x2vXbshkIt0/y+Jf8AcrLyAoNurtbqtpxanFnNS1FR9TVqIWdp/tlzTZt/9jo+KUfX0ro7JL1y+evU3LinCtlGKj7MLJGyMgATkKqUmrP7Bv8Ad3HHuAfRwUGtBWiV0zq/srKHUwobxv4KB4GhS/1WUkylZir601YMOsqU+QhKElRcmCgDMzw5VV1i8w7cpHeq7gnxHu4MAmCfdnjjFZft5t+xWbFnhXuB7QmrzrytlIy9pRySOJ+m+rO0NopFu3sI6lW9R4n6bqJk6KZabAbSkIiRG+fxTvnjUQ8qZjAD5UyGPj32Ink5aXRU3bbpaVsW4PshTquqvCn4BXrVYCpjWy/U/evuKMy4UjklPhSPICopKacKNa0Uq3bQ69KzRAOis1mKxFEhmKs3sDV/qDo3G2V8HEn61WVW1/h+2Q/dk5hpuCdwKjtfp6UGRBl2pXI+zJYM7Lq5VGcIxB/ug+VVpaOG3Zc2sFIWWzOeGPlhFW47oMXlwH3Z7tPhaR7wme8VwBOIHCKqrXp/vX7gpASDcOSOPdQgqBHEJyjOtHpW03/BeVWkFnZdrYbhtdq6fG342+bZzRz2T8FcqN78JbtnXDgENqUfypJ/Sq01C0R3d2lScYTtT/UPpRj2o6TDOiH8YLgDSfzkbX/mazN27G9I84OnaUVHMkk9SZpmzTyabVgDdmlWp96MqzQIf//Z"/>
          <p:cNvSpPr/>
          <p:nvPr/>
        </p:nvSpPr>
        <p:spPr>
          <a:xfrm>
            <a:off x="0" y="-817563"/>
            <a:ext cx="809625" cy="121920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2400">
              <a:solidFill>
                <a:schemeClr val="dk1"/>
              </a:solidFill>
              <a:latin typeface="Times New Roman"/>
              <a:ea typeface="Times New Roman"/>
              <a:cs typeface="Times New Roman"/>
              <a:sym typeface="Times New Roman"/>
            </a:endParaRPr>
          </a:p>
        </p:txBody>
      </p:sp>
      <p:graphicFrame>
        <p:nvGraphicFramePr>
          <p:cNvPr id="266" name="Google Shape;266;p22"/>
          <p:cNvGraphicFramePr/>
          <p:nvPr/>
        </p:nvGraphicFramePr>
        <p:xfrm>
          <a:off x="809624" y="1397000"/>
          <a:ext cx="3000000" cy="3000000"/>
        </p:xfrm>
        <a:graphic>
          <a:graphicData uri="http://schemas.openxmlformats.org/drawingml/2006/table">
            <a:tbl>
              <a:tblPr firstRow="1" bandRow="1">
                <a:noFill/>
                <a:tableStyleId>{5D555E31-6FD3-48D0-8BCA-7D91E0519B83}</a:tableStyleId>
              </a:tblPr>
              <a:tblGrid>
                <a:gridCol w="1800000">
                  <a:extLst>
                    <a:ext uri="{9D8B030D-6E8A-4147-A177-3AD203B41FA5}">
                      <a16:colId xmlns:a16="http://schemas.microsoft.com/office/drawing/2014/main" val="20000"/>
                    </a:ext>
                  </a:extLst>
                </a:gridCol>
                <a:gridCol w="1800000">
                  <a:extLst>
                    <a:ext uri="{9D8B030D-6E8A-4147-A177-3AD203B41FA5}">
                      <a16:colId xmlns:a16="http://schemas.microsoft.com/office/drawing/2014/main" val="20001"/>
                    </a:ext>
                  </a:extLst>
                </a:gridCol>
                <a:gridCol w="1800000">
                  <a:extLst>
                    <a:ext uri="{9D8B030D-6E8A-4147-A177-3AD203B41FA5}">
                      <a16:colId xmlns:a16="http://schemas.microsoft.com/office/drawing/2014/main" val="20002"/>
                    </a:ext>
                  </a:extLst>
                </a:gridCol>
              </a:tblGrid>
              <a:tr h="370075">
                <a:tc>
                  <a:txBody>
                    <a:bodyPr/>
                    <a:lstStyle/>
                    <a:p>
                      <a:pPr marL="0" marR="0" lvl="0" indent="0" algn="l" rtl="0">
                        <a:spcBef>
                          <a:spcPts val="0"/>
                        </a:spcBef>
                        <a:spcAft>
                          <a:spcPts val="0"/>
                        </a:spcAft>
                        <a:buNone/>
                      </a:pPr>
                      <a:r>
                        <a:rPr lang="en-US" sz="1400"/>
                        <a:t>Kategorie</a:t>
                      </a:r>
                      <a:endParaRPr sz="1400"/>
                    </a:p>
                  </a:txBody>
                  <a:tcPr marL="91450" marR="91450" marT="45725" marB="45725" anchor="ctr">
                    <a:solidFill>
                      <a:srgbClr val="46832C"/>
                    </a:solidFill>
                  </a:tcPr>
                </a:tc>
                <a:tc>
                  <a:txBody>
                    <a:bodyPr/>
                    <a:lstStyle/>
                    <a:p>
                      <a:pPr marL="0" marR="0" lvl="0" indent="0" algn="l" rtl="0">
                        <a:spcBef>
                          <a:spcPts val="0"/>
                        </a:spcBef>
                        <a:spcAft>
                          <a:spcPts val="0"/>
                        </a:spcAft>
                        <a:buNone/>
                      </a:pPr>
                      <a:r>
                        <a:rPr lang="en-US" sz="1400"/>
                        <a:t>Runde </a:t>
                      </a:r>
                      <a:endParaRPr sz="1400"/>
                    </a:p>
                  </a:txBody>
                  <a:tcPr marL="91450" marR="91450" marT="45725" marB="45725" anchor="ctr">
                    <a:solidFill>
                      <a:srgbClr val="46832C"/>
                    </a:solidFill>
                  </a:tcPr>
                </a:tc>
                <a:tc>
                  <a:txBody>
                    <a:bodyPr/>
                    <a:lstStyle/>
                    <a:p>
                      <a:pPr marL="0" marR="0" lvl="0" indent="0" algn="l" rtl="0">
                        <a:spcBef>
                          <a:spcPts val="0"/>
                        </a:spcBef>
                        <a:spcAft>
                          <a:spcPts val="0"/>
                        </a:spcAft>
                        <a:buNone/>
                      </a:pPr>
                      <a:r>
                        <a:rPr lang="en-US" sz="1400"/>
                        <a:t>Laufdistanz</a:t>
                      </a:r>
                      <a:endParaRPr sz="1400"/>
                    </a:p>
                  </a:txBody>
                  <a:tcPr marL="91450" marR="91450" marT="45725" marB="45725" anchor="ctr">
                    <a:solidFill>
                      <a:srgbClr val="46832C"/>
                    </a:solidFill>
                  </a:tcPr>
                </a:tc>
                <a:extLst>
                  <a:ext uri="{0D108BD9-81ED-4DB2-BD59-A6C34878D82A}">
                    <a16:rowId xmlns:a16="http://schemas.microsoft.com/office/drawing/2014/main" val="10000"/>
                  </a:ext>
                </a:extLst>
              </a:tr>
              <a:tr h="370850">
                <a:tc>
                  <a:txBody>
                    <a:bodyPr/>
                    <a:lstStyle/>
                    <a:p>
                      <a:pPr marL="0" marR="0" lvl="0" indent="0" algn="l" rtl="0">
                        <a:spcBef>
                          <a:spcPts val="0"/>
                        </a:spcBef>
                        <a:spcAft>
                          <a:spcPts val="0"/>
                        </a:spcAft>
                        <a:buNone/>
                      </a:pPr>
                      <a:r>
                        <a:rPr lang="en-US" sz="1200"/>
                        <a:t>Damen 10</a:t>
                      </a:r>
                      <a:endParaRPr sz="1200"/>
                    </a:p>
                  </a:txBody>
                  <a:tcPr marL="91450" marR="91450" marT="45725" marB="45725" anchor="ctr"/>
                </a:tc>
                <a:tc>
                  <a:txBody>
                    <a:bodyPr/>
                    <a:lstStyle/>
                    <a:p>
                      <a:pPr marL="0" marR="0" lvl="0" indent="0" algn="l" rtl="0">
                        <a:spcBef>
                          <a:spcPts val="0"/>
                        </a:spcBef>
                        <a:spcAft>
                          <a:spcPts val="0"/>
                        </a:spcAft>
                        <a:buNone/>
                      </a:pPr>
                      <a:r>
                        <a:rPr lang="en-US" sz="1200"/>
                        <a:t>2x500m</a:t>
                      </a:r>
                      <a:endParaRPr sz="1200"/>
                    </a:p>
                  </a:txBody>
                  <a:tcPr marL="91450" marR="91450" marT="45725" marB="45725" anchor="ctr"/>
                </a:tc>
                <a:tc>
                  <a:txBody>
                    <a:bodyPr/>
                    <a:lstStyle/>
                    <a:p>
                      <a:pPr marL="0" marR="0" lvl="0" indent="0" algn="l" rtl="0">
                        <a:spcBef>
                          <a:spcPts val="0"/>
                        </a:spcBef>
                        <a:spcAft>
                          <a:spcPts val="0"/>
                        </a:spcAft>
                        <a:buNone/>
                      </a:pPr>
                      <a:r>
                        <a:rPr lang="en-US" sz="1200"/>
                        <a:t>1 km</a:t>
                      </a:r>
                      <a:endParaRPr sz="1200"/>
                    </a:p>
                  </a:txBody>
                  <a:tcPr marL="91450" marR="91450" marT="45725" marB="45725" anchor="ctr"/>
                </a:tc>
                <a:extLst>
                  <a:ext uri="{0D108BD9-81ED-4DB2-BD59-A6C34878D82A}">
                    <a16:rowId xmlns:a16="http://schemas.microsoft.com/office/drawing/2014/main" val="10001"/>
                  </a:ext>
                </a:extLst>
              </a:tr>
              <a:tr h="370850">
                <a:tc>
                  <a:txBody>
                    <a:bodyPr/>
                    <a:lstStyle/>
                    <a:p>
                      <a:pPr marL="0" marR="0" lvl="0" indent="0" algn="l" rtl="0">
                        <a:spcBef>
                          <a:spcPts val="0"/>
                        </a:spcBef>
                        <a:spcAft>
                          <a:spcPts val="0"/>
                        </a:spcAft>
                        <a:buNone/>
                      </a:pPr>
                      <a:r>
                        <a:rPr lang="en-US" sz="1200"/>
                        <a:t>Damen 13</a:t>
                      </a:r>
                      <a:endParaRPr sz="1200"/>
                    </a:p>
                  </a:txBody>
                  <a:tcPr marL="91450" marR="91450" marT="45725" marB="45725" anchor="ctr">
                    <a:solidFill>
                      <a:srgbClr val="6CAB34"/>
                    </a:solidFill>
                  </a:tcPr>
                </a:tc>
                <a:tc>
                  <a:txBody>
                    <a:bodyPr/>
                    <a:lstStyle/>
                    <a:p>
                      <a:pPr marL="0" marR="0" lvl="0" indent="0" algn="l" rtl="0">
                        <a:spcBef>
                          <a:spcPts val="0"/>
                        </a:spcBef>
                        <a:spcAft>
                          <a:spcPts val="0"/>
                        </a:spcAft>
                        <a:buNone/>
                      </a:pPr>
                      <a:r>
                        <a:rPr lang="en-US" sz="1200"/>
                        <a:t>2x2.0 km</a:t>
                      </a:r>
                      <a:endParaRPr sz="1200"/>
                    </a:p>
                  </a:txBody>
                  <a:tcPr marL="91450" marR="91450" marT="45725" marB="45725" anchor="ctr">
                    <a:solidFill>
                      <a:srgbClr val="6CAB34"/>
                    </a:solidFill>
                  </a:tcPr>
                </a:tc>
                <a:tc>
                  <a:txBody>
                    <a:bodyPr/>
                    <a:lstStyle/>
                    <a:p>
                      <a:pPr marL="0" marR="0" lvl="0" indent="0" algn="l" rtl="0">
                        <a:spcBef>
                          <a:spcPts val="0"/>
                        </a:spcBef>
                        <a:spcAft>
                          <a:spcPts val="0"/>
                        </a:spcAft>
                        <a:buNone/>
                      </a:pPr>
                      <a:r>
                        <a:rPr lang="en-US" sz="1200"/>
                        <a:t>4 km</a:t>
                      </a:r>
                      <a:endParaRPr sz="1200"/>
                    </a:p>
                  </a:txBody>
                  <a:tcPr marL="91450" marR="91450" marT="45725" marB="45725" anchor="ctr">
                    <a:solidFill>
                      <a:srgbClr val="6CAB34"/>
                    </a:solidFill>
                  </a:tcPr>
                </a:tc>
                <a:extLst>
                  <a:ext uri="{0D108BD9-81ED-4DB2-BD59-A6C34878D82A}">
                    <a16:rowId xmlns:a16="http://schemas.microsoft.com/office/drawing/2014/main" val="10002"/>
                  </a:ext>
                </a:extLst>
              </a:tr>
              <a:tr h="370850">
                <a:tc>
                  <a:txBody>
                    <a:bodyPr/>
                    <a:lstStyle/>
                    <a:p>
                      <a:pPr marL="0" marR="0" lvl="0" indent="0" algn="l" rtl="0">
                        <a:spcBef>
                          <a:spcPts val="0"/>
                        </a:spcBef>
                        <a:spcAft>
                          <a:spcPts val="0"/>
                        </a:spcAft>
                        <a:buNone/>
                      </a:pPr>
                      <a:r>
                        <a:rPr lang="en-US" sz="1200"/>
                        <a:t>Damen 16</a:t>
                      </a:r>
                      <a:endParaRPr sz="1200"/>
                    </a:p>
                  </a:txBody>
                  <a:tcPr marL="91450" marR="91450" marT="45725" marB="45725" anchor="ctr"/>
                </a:tc>
                <a:tc>
                  <a:txBody>
                    <a:bodyPr/>
                    <a:lstStyle/>
                    <a:p>
                      <a:pPr marL="0" marR="0" lvl="0" indent="0" algn="l" rtl="0">
                        <a:spcBef>
                          <a:spcPts val="0"/>
                        </a:spcBef>
                        <a:spcAft>
                          <a:spcPts val="0"/>
                        </a:spcAft>
                        <a:buNone/>
                      </a:pPr>
                      <a:r>
                        <a:rPr lang="en-US" sz="1200"/>
                        <a:t>2x3.0 km</a:t>
                      </a:r>
                      <a:endParaRPr sz="1200"/>
                    </a:p>
                  </a:txBody>
                  <a:tcPr marL="91450" marR="91450" marT="45725" marB="45725" anchor="ctr"/>
                </a:tc>
                <a:tc>
                  <a:txBody>
                    <a:bodyPr/>
                    <a:lstStyle/>
                    <a:p>
                      <a:pPr marL="0" marR="0" lvl="0" indent="0" algn="l" rtl="0">
                        <a:spcBef>
                          <a:spcPts val="0"/>
                        </a:spcBef>
                        <a:spcAft>
                          <a:spcPts val="0"/>
                        </a:spcAft>
                        <a:buNone/>
                      </a:pPr>
                      <a:r>
                        <a:rPr lang="en-US" sz="1200"/>
                        <a:t>6 km</a:t>
                      </a:r>
                      <a:endParaRPr sz="1200"/>
                    </a:p>
                  </a:txBody>
                  <a:tcPr marL="91450" marR="91450" marT="45725" marB="45725" anchor="ctr"/>
                </a:tc>
                <a:extLst>
                  <a:ext uri="{0D108BD9-81ED-4DB2-BD59-A6C34878D82A}">
                    <a16:rowId xmlns:a16="http://schemas.microsoft.com/office/drawing/2014/main" val="10003"/>
                  </a:ext>
                </a:extLst>
              </a:tr>
              <a:tr h="370850">
                <a:tc>
                  <a:txBody>
                    <a:bodyPr/>
                    <a:lstStyle/>
                    <a:p>
                      <a:pPr marL="0" marR="0" lvl="0" indent="0" algn="l" rtl="0">
                        <a:spcBef>
                          <a:spcPts val="0"/>
                        </a:spcBef>
                        <a:spcAft>
                          <a:spcPts val="0"/>
                        </a:spcAft>
                        <a:buNone/>
                      </a:pPr>
                      <a:r>
                        <a:rPr lang="en-US" sz="1200">
                          <a:solidFill>
                            <a:schemeClr val="dk1"/>
                          </a:solidFill>
                          <a:latin typeface="Arial"/>
                          <a:ea typeface="Arial"/>
                          <a:cs typeface="Arial"/>
                          <a:sym typeface="Arial"/>
                        </a:rPr>
                        <a:t>Damen 19</a:t>
                      </a:r>
                      <a:endParaRPr sz="1200">
                        <a:solidFill>
                          <a:schemeClr val="dk1"/>
                        </a:solidFill>
                        <a:latin typeface="Arial"/>
                        <a:ea typeface="Arial"/>
                        <a:cs typeface="Arial"/>
                        <a:sym typeface="Arial"/>
                      </a:endParaRPr>
                    </a:p>
                  </a:txBody>
                  <a:tcPr marL="91450" marR="91450" marT="45725" marB="45725" anchor="ctr">
                    <a:solidFill>
                      <a:srgbClr val="6CAB34"/>
                    </a:solidFill>
                  </a:tcPr>
                </a:tc>
                <a:tc>
                  <a:txBody>
                    <a:bodyPr/>
                    <a:lstStyle/>
                    <a:p>
                      <a:pPr marL="0" marR="0" lvl="0" indent="0" algn="l" rtl="0">
                        <a:spcBef>
                          <a:spcPts val="0"/>
                        </a:spcBef>
                        <a:spcAft>
                          <a:spcPts val="0"/>
                        </a:spcAft>
                        <a:buNone/>
                      </a:pPr>
                      <a:r>
                        <a:rPr lang="en-US" sz="1200"/>
                        <a:t>2x3.0 km</a:t>
                      </a:r>
                      <a:endParaRPr sz="1200"/>
                    </a:p>
                  </a:txBody>
                  <a:tcPr marL="91450" marR="91450" marT="45725" marB="45725" anchor="ctr">
                    <a:solidFill>
                      <a:srgbClr val="6CAB34"/>
                    </a:solidFill>
                  </a:tcPr>
                </a:tc>
                <a:tc>
                  <a:txBody>
                    <a:bodyPr/>
                    <a:lstStyle/>
                    <a:p>
                      <a:pPr marL="0" marR="0" lvl="0" indent="0" algn="l" rtl="0">
                        <a:spcBef>
                          <a:spcPts val="0"/>
                        </a:spcBef>
                        <a:spcAft>
                          <a:spcPts val="0"/>
                        </a:spcAft>
                        <a:buNone/>
                      </a:pPr>
                      <a:r>
                        <a:rPr lang="en-US" sz="1200">
                          <a:solidFill>
                            <a:schemeClr val="dk1"/>
                          </a:solidFill>
                          <a:latin typeface="Arial"/>
                          <a:ea typeface="Arial"/>
                          <a:cs typeface="Arial"/>
                          <a:sym typeface="Arial"/>
                        </a:rPr>
                        <a:t>6 km</a:t>
                      </a:r>
                      <a:endParaRPr sz="1200">
                        <a:solidFill>
                          <a:schemeClr val="dk1"/>
                        </a:solidFill>
                        <a:latin typeface="Arial"/>
                        <a:ea typeface="Arial"/>
                        <a:cs typeface="Arial"/>
                        <a:sym typeface="Arial"/>
                      </a:endParaRPr>
                    </a:p>
                  </a:txBody>
                  <a:tcPr marL="91450" marR="91450" marT="45725" marB="45725" anchor="ctr">
                    <a:solidFill>
                      <a:srgbClr val="6CAB34"/>
                    </a:solidFill>
                  </a:tcPr>
                </a:tc>
                <a:extLst>
                  <a:ext uri="{0D108BD9-81ED-4DB2-BD59-A6C34878D82A}">
                    <a16:rowId xmlns:a16="http://schemas.microsoft.com/office/drawing/2014/main" val="10004"/>
                  </a:ext>
                </a:extLst>
              </a:tr>
              <a:tr h="370850">
                <a:tc>
                  <a:txBody>
                    <a:bodyPr/>
                    <a:lstStyle/>
                    <a:p>
                      <a:pPr marL="0" marR="0" lvl="0" indent="0" algn="l" rtl="0">
                        <a:spcBef>
                          <a:spcPts val="0"/>
                        </a:spcBef>
                        <a:spcAft>
                          <a:spcPts val="0"/>
                        </a:spcAft>
                        <a:buNone/>
                      </a:pPr>
                      <a:r>
                        <a:rPr lang="en-US" sz="1200"/>
                        <a:t>Damen 31</a:t>
                      </a:r>
                      <a:endParaRPr sz="1200"/>
                    </a:p>
                  </a:txBody>
                  <a:tcPr marL="91450" marR="91450" marT="45725" marB="45725" anchor="ctr"/>
                </a:tc>
                <a:tc>
                  <a:txBody>
                    <a:bodyPr/>
                    <a:lstStyle/>
                    <a:p>
                      <a:pPr marL="0" marR="0" lvl="0" indent="0" algn="l" rtl="0">
                        <a:spcBef>
                          <a:spcPts val="0"/>
                        </a:spcBef>
                        <a:spcAft>
                          <a:spcPts val="0"/>
                        </a:spcAft>
                        <a:buNone/>
                      </a:pPr>
                      <a:r>
                        <a:rPr lang="en-US" sz="1200"/>
                        <a:t>2x3.0 km</a:t>
                      </a:r>
                      <a:endParaRPr sz="1200"/>
                    </a:p>
                  </a:txBody>
                  <a:tcPr marL="91450" marR="91450" marT="45725" marB="45725" anchor="ctr"/>
                </a:tc>
                <a:tc>
                  <a:txBody>
                    <a:bodyPr/>
                    <a:lstStyle/>
                    <a:p>
                      <a:pPr marL="0" marR="0" lvl="0" indent="0" algn="l" rtl="0">
                        <a:spcBef>
                          <a:spcPts val="0"/>
                        </a:spcBef>
                        <a:spcAft>
                          <a:spcPts val="0"/>
                        </a:spcAft>
                        <a:buNone/>
                      </a:pPr>
                      <a:r>
                        <a:rPr lang="en-US" sz="1200"/>
                        <a:t>6 km</a:t>
                      </a:r>
                      <a:endParaRPr sz="1200"/>
                    </a:p>
                  </a:txBody>
                  <a:tcPr marL="91450" marR="91450" marT="45725" marB="45725" anchor="ctr"/>
                </a:tc>
                <a:extLst>
                  <a:ext uri="{0D108BD9-81ED-4DB2-BD59-A6C34878D82A}">
                    <a16:rowId xmlns:a16="http://schemas.microsoft.com/office/drawing/2014/main" val="10005"/>
                  </a:ext>
                </a:extLst>
              </a:tr>
              <a:tr h="370850">
                <a:tc>
                  <a:txBody>
                    <a:bodyPr/>
                    <a:lstStyle/>
                    <a:p>
                      <a:pPr marL="0" marR="0" lvl="0" indent="0" algn="l" rtl="0">
                        <a:spcBef>
                          <a:spcPts val="0"/>
                        </a:spcBef>
                        <a:spcAft>
                          <a:spcPts val="0"/>
                        </a:spcAft>
                        <a:buNone/>
                      </a:pPr>
                      <a:r>
                        <a:rPr lang="en-US" sz="1200"/>
                        <a:t>Damen 41</a:t>
                      </a:r>
                      <a:endParaRPr sz="1200"/>
                    </a:p>
                  </a:txBody>
                  <a:tcPr marL="91450" marR="91450" marT="45725" marB="45725" anchor="ctr">
                    <a:solidFill>
                      <a:srgbClr val="6CAB34"/>
                    </a:solidFill>
                  </a:tcPr>
                </a:tc>
                <a:tc>
                  <a:txBody>
                    <a:bodyPr/>
                    <a:lstStyle/>
                    <a:p>
                      <a:pPr marL="0" marR="0" lvl="0" indent="0" algn="l" rtl="0">
                        <a:spcBef>
                          <a:spcPts val="0"/>
                        </a:spcBef>
                        <a:spcAft>
                          <a:spcPts val="0"/>
                        </a:spcAft>
                        <a:buNone/>
                      </a:pPr>
                      <a:r>
                        <a:rPr lang="en-US" sz="1200"/>
                        <a:t>2x3.0 km</a:t>
                      </a:r>
                      <a:endParaRPr sz="1200"/>
                    </a:p>
                  </a:txBody>
                  <a:tcPr marL="91450" marR="91450" marT="45725" marB="45725" anchor="ctr">
                    <a:solidFill>
                      <a:srgbClr val="6CAB34"/>
                    </a:solidFill>
                  </a:tcPr>
                </a:tc>
                <a:tc>
                  <a:txBody>
                    <a:bodyPr/>
                    <a:lstStyle/>
                    <a:p>
                      <a:pPr marL="0" marR="0" lvl="0" indent="0" algn="l" rtl="0">
                        <a:spcBef>
                          <a:spcPts val="0"/>
                        </a:spcBef>
                        <a:spcAft>
                          <a:spcPts val="0"/>
                        </a:spcAft>
                        <a:buNone/>
                      </a:pPr>
                      <a:r>
                        <a:rPr lang="en-US" sz="1200"/>
                        <a:t>6 km</a:t>
                      </a:r>
                      <a:endParaRPr sz="1200"/>
                    </a:p>
                  </a:txBody>
                  <a:tcPr marL="91450" marR="91450" marT="45725" marB="45725" anchor="ctr">
                    <a:solidFill>
                      <a:srgbClr val="6CAB34"/>
                    </a:solidFill>
                  </a:tcPr>
                </a:tc>
                <a:extLst>
                  <a:ext uri="{0D108BD9-81ED-4DB2-BD59-A6C34878D82A}">
                    <a16:rowId xmlns:a16="http://schemas.microsoft.com/office/drawing/2014/main" val="10006"/>
                  </a:ext>
                </a:extLst>
              </a:tr>
              <a:tr h="370850">
                <a:tc>
                  <a:txBody>
                    <a:bodyPr/>
                    <a:lstStyle/>
                    <a:p>
                      <a:pPr marL="0" marR="0" lvl="0" indent="0" algn="l" rtl="0">
                        <a:spcBef>
                          <a:spcPts val="0"/>
                        </a:spcBef>
                        <a:spcAft>
                          <a:spcPts val="0"/>
                        </a:spcAft>
                        <a:buNone/>
                      </a:pPr>
                      <a:r>
                        <a:rPr lang="en-US" sz="1200"/>
                        <a:t>Damen 51</a:t>
                      </a:r>
                      <a:endParaRPr sz="1200"/>
                    </a:p>
                  </a:txBody>
                  <a:tcPr marL="91450" marR="91450" marT="45725" marB="45725" anchor="ctr"/>
                </a:tc>
                <a:tc>
                  <a:txBody>
                    <a:bodyPr/>
                    <a:lstStyle/>
                    <a:p>
                      <a:pPr marL="0" marR="0" lvl="0" indent="0" algn="l" rtl="0">
                        <a:spcBef>
                          <a:spcPts val="0"/>
                        </a:spcBef>
                        <a:spcAft>
                          <a:spcPts val="0"/>
                        </a:spcAft>
                        <a:buNone/>
                      </a:pPr>
                      <a:r>
                        <a:rPr lang="en-US" sz="1200"/>
                        <a:t>2x3.0 km</a:t>
                      </a:r>
                      <a:endParaRPr sz="1200"/>
                    </a:p>
                  </a:txBody>
                  <a:tcPr marL="91450" marR="91450" marT="45725" marB="45725" anchor="ctr"/>
                </a:tc>
                <a:tc>
                  <a:txBody>
                    <a:bodyPr/>
                    <a:lstStyle/>
                    <a:p>
                      <a:pPr marL="0" marR="0" lvl="0" indent="0" algn="l" rtl="0">
                        <a:spcBef>
                          <a:spcPts val="0"/>
                        </a:spcBef>
                        <a:spcAft>
                          <a:spcPts val="0"/>
                        </a:spcAft>
                        <a:buNone/>
                      </a:pPr>
                      <a:r>
                        <a:rPr lang="en-US" sz="1200"/>
                        <a:t>6 km</a:t>
                      </a:r>
                      <a:endParaRPr sz="1200"/>
                    </a:p>
                  </a:txBody>
                  <a:tcPr marL="91450" marR="91450" marT="45725" marB="45725" anchor="ctr"/>
                </a:tc>
                <a:extLst>
                  <a:ext uri="{0D108BD9-81ED-4DB2-BD59-A6C34878D82A}">
                    <a16:rowId xmlns:a16="http://schemas.microsoft.com/office/drawing/2014/main" val="10007"/>
                  </a:ext>
                </a:extLst>
              </a:tr>
              <a:tr h="370850">
                <a:tc>
                  <a:txBody>
                    <a:bodyPr/>
                    <a:lstStyle/>
                    <a:p>
                      <a:pPr marL="0" marR="0" lvl="0" indent="0" algn="l" rtl="0">
                        <a:spcBef>
                          <a:spcPts val="0"/>
                        </a:spcBef>
                        <a:spcAft>
                          <a:spcPts val="0"/>
                        </a:spcAft>
                        <a:buNone/>
                      </a:pPr>
                      <a:r>
                        <a:rPr lang="en-US" sz="1200"/>
                        <a:t>Damen 61</a:t>
                      </a:r>
                      <a:endParaRPr sz="1200"/>
                    </a:p>
                  </a:txBody>
                  <a:tcPr marL="91450" marR="91450" marT="45725" marB="45725" anchor="ctr">
                    <a:solidFill>
                      <a:srgbClr val="6CAB34"/>
                    </a:solidFill>
                  </a:tcPr>
                </a:tc>
                <a:tc>
                  <a:txBody>
                    <a:bodyPr/>
                    <a:lstStyle/>
                    <a:p>
                      <a:pPr marL="0" marR="0" lvl="0" indent="0" algn="l" rtl="0">
                        <a:spcBef>
                          <a:spcPts val="0"/>
                        </a:spcBef>
                        <a:spcAft>
                          <a:spcPts val="0"/>
                        </a:spcAft>
                        <a:buNone/>
                      </a:pPr>
                      <a:r>
                        <a:rPr lang="en-US" sz="1200"/>
                        <a:t>2x3.0 km</a:t>
                      </a:r>
                      <a:endParaRPr sz="1200"/>
                    </a:p>
                  </a:txBody>
                  <a:tcPr marL="91450" marR="91450" marT="45725" marB="45725" anchor="ctr">
                    <a:solidFill>
                      <a:srgbClr val="6CAB34"/>
                    </a:solidFill>
                  </a:tcPr>
                </a:tc>
                <a:tc>
                  <a:txBody>
                    <a:bodyPr/>
                    <a:lstStyle/>
                    <a:p>
                      <a:pPr marL="0" marR="0" lvl="0" indent="0" algn="l" rtl="0">
                        <a:spcBef>
                          <a:spcPts val="0"/>
                        </a:spcBef>
                        <a:spcAft>
                          <a:spcPts val="0"/>
                        </a:spcAft>
                        <a:buNone/>
                      </a:pPr>
                      <a:r>
                        <a:rPr lang="en-US" sz="1200"/>
                        <a:t>6 km</a:t>
                      </a:r>
                      <a:endParaRPr sz="1200"/>
                    </a:p>
                  </a:txBody>
                  <a:tcPr marL="91450" marR="91450" marT="45725" marB="45725" anchor="ctr">
                    <a:solidFill>
                      <a:srgbClr val="6CAB34"/>
                    </a:solidFill>
                  </a:tcPr>
                </a:tc>
                <a:extLst>
                  <a:ext uri="{0D108BD9-81ED-4DB2-BD59-A6C34878D82A}">
                    <a16:rowId xmlns:a16="http://schemas.microsoft.com/office/drawing/2014/main" val="10008"/>
                  </a:ext>
                </a:extLst>
              </a:tr>
              <a:tr h="370850">
                <a:tc>
                  <a:txBody>
                    <a:bodyPr/>
                    <a:lstStyle/>
                    <a:p>
                      <a:pPr marL="0" marR="0" lvl="0" indent="0" algn="l" rtl="0">
                        <a:spcBef>
                          <a:spcPts val="0"/>
                        </a:spcBef>
                        <a:spcAft>
                          <a:spcPts val="0"/>
                        </a:spcAft>
                        <a:buNone/>
                      </a:pPr>
                      <a:r>
                        <a:rPr lang="en-US" sz="1200"/>
                        <a:t>Damen 71</a:t>
                      </a:r>
                      <a:endParaRPr sz="1200"/>
                    </a:p>
                  </a:txBody>
                  <a:tcPr marL="91450" marR="91450" marT="45725" marB="45725" anchor="ctr"/>
                </a:tc>
                <a:tc>
                  <a:txBody>
                    <a:bodyPr/>
                    <a:lstStyle/>
                    <a:p>
                      <a:pPr marL="0" marR="0" lvl="0" indent="0" algn="l" rtl="0">
                        <a:spcBef>
                          <a:spcPts val="0"/>
                        </a:spcBef>
                        <a:spcAft>
                          <a:spcPts val="0"/>
                        </a:spcAft>
                        <a:buNone/>
                      </a:pPr>
                      <a:r>
                        <a:rPr lang="en-US" sz="1200"/>
                        <a:t>2x3.0 km</a:t>
                      </a:r>
                      <a:endParaRPr sz="1200"/>
                    </a:p>
                  </a:txBody>
                  <a:tcPr marL="91450" marR="91450" marT="45725" marB="45725" anchor="ctr"/>
                </a:tc>
                <a:tc>
                  <a:txBody>
                    <a:bodyPr/>
                    <a:lstStyle/>
                    <a:p>
                      <a:pPr marL="0" marR="0" lvl="0" indent="0" algn="l" rtl="0">
                        <a:spcBef>
                          <a:spcPts val="0"/>
                        </a:spcBef>
                        <a:spcAft>
                          <a:spcPts val="0"/>
                        </a:spcAft>
                        <a:buNone/>
                      </a:pPr>
                      <a:r>
                        <a:rPr lang="en-US" sz="1200"/>
                        <a:t>6 km</a:t>
                      </a:r>
                      <a:endParaRPr sz="1200"/>
                    </a:p>
                  </a:txBody>
                  <a:tcPr marL="91450" marR="91450" marT="45725" marB="45725" anchor="ctr"/>
                </a:tc>
                <a:extLst>
                  <a:ext uri="{0D108BD9-81ED-4DB2-BD59-A6C34878D82A}">
                    <a16:rowId xmlns:a16="http://schemas.microsoft.com/office/drawing/2014/main" val="10009"/>
                  </a:ext>
                </a:extLst>
              </a:tr>
              <a:tr h="370850">
                <a:tc>
                  <a:txBody>
                    <a:bodyPr/>
                    <a:lstStyle/>
                    <a:p>
                      <a:pPr marL="0" marR="0" lvl="0" indent="0" algn="l" rtl="0">
                        <a:spcBef>
                          <a:spcPts val="0"/>
                        </a:spcBef>
                        <a:spcAft>
                          <a:spcPts val="0"/>
                        </a:spcAft>
                        <a:buNone/>
                      </a:pPr>
                      <a:r>
                        <a:rPr lang="en-US" sz="1200"/>
                        <a:t>Damen 81</a:t>
                      </a:r>
                      <a:endParaRPr sz="1200"/>
                    </a:p>
                  </a:txBody>
                  <a:tcPr marL="91450" marR="91450" marT="45725" marB="45725" anchor="ctr">
                    <a:solidFill>
                      <a:srgbClr val="6CAB34"/>
                    </a:solidFill>
                  </a:tcPr>
                </a:tc>
                <a:tc>
                  <a:txBody>
                    <a:bodyPr/>
                    <a:lstStyle/>
                    <a:p>
                      <a:pPr marL="0" marR="0" lvl="0" indent="0" algn="l" rtl="0">
                        <a:spcBef>
                          <a:spcPts val="0"/>
                        </a:spcBef>
                        <a:spcAft>
                          <a:spcPts val="0"/>
                        </a:spcAft>
                        <a:buNone/>
                      </a:pPr>
                      <a:r>
                        <a:rPr lang="en-US" sz="1200"/>
                        <a:t>2x3.0 km</a:t>
                      </a:r>
                      <a:endParaRPr sz="1200"/>
                    </a:p>
                  </a:txBody>
                  <a:tcPr marL="91450" marR="91450" marT="45725" marB="45725" anchor="ctr">
                    <a:solidFill>
                      <a:srgbClr val="6CAB34"/>
                    </a:solidFill>
                  </a:tcPr>
                </a:tc>
                <a:tc>
                  <a:txBody>
                    <a:bodyPr/>
                    <a:lstStyle/>
                    <a:p>
                      <a:pPr marL="0" marR="0" lvl="0" indent="0" algn="l" rtl="0">
                        <a:spcBef>
                          <a:spcPts val="0"/>
                        </a:spcBef>
                        <a:spcAft>
                          <a:spcPts val="0"/>
                        </a:spcAft>
                        <a:buNone/>
                      </a:pPr>
                      <a:r>
                        <a:rPr lang="en-US" sz="1200"/>
                        <a:t>6 km</a:t>
                      </a:r>
                      <a:endParaRPr sz="1200"/>
                    </a:p>
                  </a:txBody>
                  <a:tcPr marL="91450" marR="91450" marT="45725" marB="45725" anchor="ctr">
                    <a:solidFill>
                      <a:srgbClr val="6CAB34"/>
                    </a:solidFill>
                  </a:tcPr>
                </a:tc>
                <a:extLst>
                  <a:ext uri="{0D108BD9-81ED-4DB2-BD59-A6C34878D82A}">
                    <a16:rowId xmlns:a16="http://schemas.microsoft.com/office/drawing/2014/main" val="10010"/>
                  </a:ext>
                </a:extLst>
              </a:tr>
              <a:tr h="370850">
                <a:tc>
                  <a:txBody>
                    <a:bodyPr/>
                    <a:lstStyle/>
                    <a:p>
                      <a:pPr marL="0" marR="0" lvl="0" indent="0" algn="l" rtl="0">
                        <a:spcBef>
                          <a:spcPts val="0"/>
                        </a:spcBef>
                        <a:spcAft>
                          <a:spcPts val="0"/>
                        </a:spcAft>
                        <a:buNone/>
                      </a:pPr>
                      <a:r>
                        <a:rPr lang="en-US" sz="1200"/>
                        <a:t>Damen-Herren mit Beeinträchtigung</a:t>
                      </a:r>
                      <a:endParaRPr sz="1200"/>
                    </a:p>
                  </a:txBody>
                  <a:tcPr marL="91450" marR="91450" marT="45725" marB="45725" anchor="ctr"/>
                </a:tc>
                <a:tc>
                  <a:txBody>
                    <a:bodyPr/>
                    <a:lstStyle/>
                    <a:p>
                      <a:pPr marL="0" marR="0" lvl="0" indent="0" algn="l" rtl="0">
                        <a:spcBef>
                          <a:spcPts val="0"/>
                        </a:spcBef>
                        <a:spcAft>
                          <a:spcPts val="0"/>
                        </a:spcAft>
                        <a:buNone/>
                      </a:pPr>
                      <a:r>
                        <a:rPr lang="en-US" sz="1200"/>
                        <a:t>2x2.0 km</a:t>
                      </a:r>
                      <a:endParaRPr sz="1200"/>
                    </a:p>
                  </a:txBody>
                  <a:tcPr marL="91450" marR="91450" marT="45725" marB="45725" anchor="ctr"/>
                </a:tc>
                <a:tc>
                  <a:txBody>
                    <a:bodyPr/>
                    <a:lstStyle/>
                    <a:p>
                      <a:pPr marL="0" marR="0" lvl="0" indent="0" algn="l" rtl="0">
                        <a:spcBef>
                          <a:spcPts val="0"/>
                        </a:spcBef>
                        <a:spcAft>
                          <a:spcPts val="0"/>
                        </a:spcAft>
                        <a:buNone/>
                      </a:pPr>
                      <a:r>
                        <a:rPr lang="en-US" sz="1200"/>
                        <a:t>4 km</a:t>
                      </a:r>
                      <a:endParaRPr sz="1200"/>
                    </a:p>
                  </a:txBody>
                  <a:tcPr marL="91450" marR="91450" marT="45725" marB="45725" anchor="ctr"/>
                </a:tc>
                <a:extLst>
                  <a:ext uri="{0D108BD9-81ED-4DB2-BD59-A6C34878D82A}">
                    <a16:rowId xmlns:a16="http://schemas.microsoft.com/office/drawing/2014/main" val="10011"/>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70"/>
        <p:cNvGrpSpPr/>
        <p:nvPr/>
      </p:nvGrpSpPr>
      <p:grpSpPr>
        <a:xfrm>
          <a:off x="0" y="0"/>
          <a:ext cx="0" cy="0"/>
          <a:chOff x="0" y="0"/>
          <a:chExt cx="0" cy="0"/>
        </a:xfrm>
      </p:grpSpPr>
      <p:sp>
        <p:nvSpPr>
          <p:cNvPr id="271" name="Google Shape;271;p23"/>
          <p:cNvSpPr txBox="1"/>
          <p:nvPr/>
        </p:nvSpPr>
        <p:spPr>
          <a:xfrm>
            <a:off x="683568" y="404664"/>
            <a:ext cx="8460432" cy="72008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000" b="1">
                <a:solidFill>
                  <a:schemeClr val="dk1"/>
                </a:solidFill>
                <a:latin typeface="Arial"/>
                <a:ea typeface="Arial"/>
                <a:cs typeface="Arial"/>
                <a:sym typeface="Arial"/>
              </a:rPr>
              <a:t>Strecken Herren</a:t>
            </a:r>
            <a:endParaRPr/>
          </a:p>
          <a:p>
            <a:pPr marL="0" marR="0" lvl="0" indent="0" algn="l" rtl="0">
              <a:spcBef>
                <a:spcPts val="400"/>
              </a:spcBef>
              <a:spcAft>
                <a:spcPts val="0"/>
              </a:spcAft>
              <a:buNone/>
            </a:pPr>
            <a:r>
              <a:rPr lang="en-US" sz="2000" b="1">
                <a:solidFill>
                  <a:srgbClr val="C00000"/>
                </a:solidFill>
                <a:latin typeface="Arial"/>
                <a:ea typeface="Arial"/>
                <a:cs typeface="Arial"/>
                <a:sym typeface="Arial"/>
              </a:rPr>
              <a:t>Course Men</a:t>
            </a:r>
            <a:endParaRPr sz="2000" b="1" i="0" strike="noStrike" cap="none">
              <a:solidFill>
                <a:srgbClr val="C00000"/>
              </a:solidFill>
              <a:latin typeface="Arial"/>
              <a:ea typeface="Arial"/>
              <a:cs typeface="Arial"/>
              <a:sym typeface="Arial"/>
            </a:endParaRPr>
          </a:p>
        </p:txBody>
      </p:sp>
      <p:sp>
        <p:nvSpPr>
          <p:cNvPr id="272" name="Google Shape;272;p23" descr="data:image/jpeg;base64,/9j/4AAQSkZJRgABAQAAAQABAAD/2wCEAAkGBhQSEBUUEhQVFBQWFBgUFxgXFhoYGBYYFRUcFxgUFxoZHCcfGBwkGh0UHy8gJycpLCwsFx4xNTIqQSYrLCkBCQoKDgwOGg8PGiokHyUpLCwtLywtLSksLCw1LywpLC4sKSwpLCosLCwsLCkpKSwsLCwsMSwsKSwsKiwpLCksLv/AABEIAIAAVQMBIgACEQEDEQH/xAAcAAABBAMBAAAAAAAAAAAAAAAGAAIFBwEDBAj/xAA9EAABAwICBwUFBgQHAAAAAAABAgMRAAQhMQUGEkFRYXEHEyKBkTJSobHRFCNCgsHhM2JykggVJTRDg6L/xAAZAQACAwEAAAAAAAAAAAAAAAABAwACBAX/xAAkEQACAgICAQMFAAAAAAAAAAAAAQIRAyESMUEEIkITFDJRcf/aAAwDAQACEQMRAD8AsKsVmlRKmKVcWmdNNWrRceVspGA3kngkbzVSa19qT74LbALDZmSD94ocCfw9BUJRb13pRpr+I62ictpQE+prlGs9oTAuWZ/rHzyrzr36lmSpR4yT+tPIKvCk/GhYaPTLbgUAUkEHIgyD0Ip1eb7DWC4tj90642RuBOyeqTh8KtDU3tSQ/stXUIdyC8kL6+6r4dKlgoP6xWQazVgDYpVmlUIPpriwAScABJPIY0+oPXTSXc2az73g6BWfnEjzoMJUmumspuXpckpk9yjIJQT7R5nPGg+4WVHAUUaK0R9suZJ8MmTuAGASKsbR2qzCAIaTI3xJrPLKo6NMMLkrKVVbGAoAwd/zrr0aniJw+WNW5pDVFpwQlATjOAjGKHLjs8hUAkDORhHMcKr9deS79O/AKOsIXBWqDGHHDjXCqyj5zyyo2e7PwAQHDtRmf2oSvtGqtlKBExkd1XjkjLoVLFKPYfdl+uK9r7JcKKsPulKOUf8AHOZwxFWdXnW1vTtodR4FIUkj1wx6/OvQ9s7tISr3khXqJpyYlj4pUopUSo+gbtYcP2dtAw2lmfIfvR1Qb2ltBTTOPiLmyPzQKrJ0i8VbIfU7RCWWxGasT9KMrZAKaHEXbdu2nvFpSAN5x8hvruY1otwgq75ABylQx8q5ytuzp6SpEqMJzrmuVcq0s6VQseEyM61aS0m037awnCccKDLI0OHGhjWVAWlQ+O+pG+1ptkiQ4lf9Jmohy8Q8JQoKHy6jdU2tlW1LQJaMtvvo4A+Y5c6vnV1U2rXJAH9uFUu0nuroDiJx5mrm1aVNo0eKZ9Sa345Wc7IqdEnSpUqaKH0G6+2hWUknZCEhxBzG2FYhQ4HwjzoyqH1ptNtnz/f9KXl/EdhrlTK1vrdp5S1uBRXh4BIUBGA5jMzHGh+80Q2HwENqT4duDJwgHOcMD8MhVnP2IUUuBAUpMxBhUHMcCKTtk6sQElPWB8hPxrCpPwb1FeSH1dbOxAQraI8IAnaAzOJAA5zUJrU0pxfdltRWPDECcgdxPGjLRtmGlbUYxs4mTEkkk9d3KoLSDBNwVD2pEYxuiQRywpaSTsdtqgVb1QfQ4oBlKwACFHIzuBw+XHz6LG2WlRU20Uq9lQJ8IxjDjR41o18iSrDnj+tct8S2CCc+Xx41aWST7FKCXQCPWJXdw5E7M4HZwnBPrR/2eXrvfPMKMtoQlSM4TJiBPn6UHaVsAtRUJ7wgJTjhIMyfKasfUXR+wwpw+04R6IED47VPxtykhWRRjjd+WEtKlSrac8fWq6Z2kEb93WttKg1egp07BFi57swfwmCOhrfc6WUshKepO4CuHSbcXDoPvT641F3ukFoUEIbUroPjJrmtU6Okpas6brT4acIU2siJ2o8B6EUN3msPeughsxlIIEczUyt7aSQUO45+AEdc6irmzAH3bTnmkJx8zNHihlzrom9CawK7shZnZ37441xaXv8AbVPKo7RrT5VikJTjJkTgMoH1rdpABJSnMhOMdKq1TKNtnZoLRDlwT3YwBAUqRCZ3xmasq2tw2hKE5JAA8qFuztqG3VbitI9EyfnRdW3DBJWYs023x/Rg0qVKniB9KlWKhAa1ssykh5IkRsr5cFfp6VCMPSdrlVgKE4HEHCKC9ZdCdwoLYEIVO0j8IPL3Zx5SKy5sfyRqw5PicztuVDAnpNcDtrzPrNNTrGlGCvOcD0qL0hrKFezxpNaNHMkO/DYgnBI9TUA5clSiTiomtT9ypwzU3qtoDv3gk+yPEs8E8Opy9aqog5XsmtD6xf5ei3TcpAYuNoh0D+G5OTnFBTskHMY5jI+QsEAgggiQRiCDkQd4oC7YglOjkiAIfbCBwhKpj8tV7qj2h3FiQie9Y3tqPs82z+E8suVdCKpJGCTttnoCs0D2XbBYLTKy60r3VIKvQokGs0SoczXFpXTLNsjbfcS2n+Y4nkkZqPSqd0x2vXbshkIt0/y+Jf8AcrLyAoNurtbqtpxanFnNS1FR9TVqIWdp/tlzTZt/9jo+KUfX0ro7JL1y+evU3LinCtlGKj7MLJGyMgATkKqUmrP7Bv8Ad3HHuAfRwUGtBWiV0zq/srKHUwobxv4KB4GhS/1WUkylZir601YMOsqU+QhKElRcmCgDMzw5VV1i8w7cpHeq7gnxHu4MAmCfdnjjFZft5t+xWbFnhXuB7QmrzrytlIy9pRySOJ+m+rO0NopFu3sI6lW9R4n6bqJk6KZabAbSkIiRG+fxTvnjUQ8qZjAD5UyGPj32Ink5aXRU3bbpaVsW4PshTquqvCn4BXrVYCpjWy/U/evuKMy4UjklPhSPICopKacKNa0Uq3bQ69KzRAOis1mKxFEhmKs3sDV/qDo3G2V8HEn61WVW1/h+2Q/dk5hpuCdwKjtfp6UGRBl2pXI+zJYM7Lq5VGcIxB/ug+VVpaOG3Zc2sFIWWzOeGPlhFW47oMXlwH3Z7tPhaR7wme8VwBOIHCKqrXp/vX7gpASDcOSOPdQgqBHEJyjOtHpW03/BeVWkFnZdrYbhtdq6fG342+bZzRz2T8FcqN78JbtnXDgENqUfypJ/Sq01C0R3d2lScYTtT/UPpRj2o6TDOiH8YLgDSfzkbX/mazN27G9I84OnaUVHMkk9SZpmzTyabVgDdmlWp96MqzQIf//Z"/>
          <p:cNvSpPr/>
          <p:nvPr/>
        </p:nvSpPr>
        <p:spPr>
          <a:xfrm>
            <a:off x="0" y="-817563"/>
            <a:ext cx="809625" cy="121920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2400">
              <a:solidFill>
                <a:schemeClr val="dk1"/>
              </a:solidFill>
              <a:latin typeface="Times New Roman"/>
              <a:ea typeface="Times New Roman"/>
              <a:cs typeface="Times New Roman"/>
              <a:sym typeface="Times New Roman"/>
            </a:endParaRPr>
          </a:p>
        </p:txBody>
      </p:sp>
      <p:sp>
        <p:nvSpPr>
          <p:cNvPr id="273" name="Google Shape;273;p23" descr="data:image/jpeg;base64,/9j/4AAQSkZJRgABAQAAAQABAAD/2wCEAAkGBhQSEBUUEhQVFBQWFBgUFxgXFhoYGBYYFRUcFxgUFxoZHCcfGBwkGh0UHy8gJycpLCwsFx4xNTIqQSYrLCkBCQoKDgwOGg8PGiokHyUpLCwtLywtLSksLCw1LywpLC4sKSwpLCosLCwsLCkpKSwsLCwsMSwsKSwsKiwpLCksLv/AABEIAIAAVQMBIgACEQEDEQH/xAAcAAABBAMBAAAAAAAAAAAAAAAGAAIFBwEDBAj/xAA9EAABAwICBwUFBgQHAAAAAAABAgMRAAQhMQUGEkFRYXEHEyKBkTJSobHRFCNCgsHhM2JykggVJTRDg6L/xAAZAQACAwEAAAAAAAAAAAAAAAABAwACBAX/xAAkEQACAgICAQMFAAAAAAAAAAAAAQIRAyESMUEEIkITFDJRcf/aAAwDAQACEQMRAD8AsKsVmlRKmKVcWmdNNWrRceVspGA3kngkbzVSa19qT74LbALDZmSD94ocCfw9BUJRb13pRpr+I62ictpQE+prlGs9oTAuWZ/rHzyrzr36lmSpR4yT+tPIKvCk/GhYaPTLbgUAUkEHIgyD0Ip1eb7DWC4tj90642RuBOyeqTh8KtDU3tSQ/stXUIdyC8kL6+6r4dKlgoP6xWQazVgDYpVmlUIPpriwAScABJPIY0+oPXTSXc2az73g6BWfnEjzoMJUmumspuXpckpk9yjIJQT7R5nPGg+4WVHAUUaK0R9suZJ8MmTuAGASKsbR2qzCAIaTI3xJrPLKo6NMMLkrKVVbGAoAwd/zrr0aniJw+WNW5pDVFpwQlATjOAjGKHLjs8hUAkDORhHMcKr9deS79O/AKOsIXBWqDGHHDjXCqyj5zyyo2e7PwAQHDtRmf2oSvtGqtlKBExkd1XjkjLoVLFKPYfdl+uK9r7JcKKsPulKOUf8AHOZwxFWdXnW1vTtodR4FIUkj1wx6/OvQ9s7tISr3khXqJpyYlj4pUopUSo+gbtYcP2dtAw2lmfIfvR1Qb2ltBTTOPiLmyPzQKrJ0i8VbIfU7RCWWxGasT9KMrZAKaHEXbdu2nvFpSAN5x8hvruY1otwgq75ABylQx8q5ytuzp6SpEqMJzrmuVcq0s6VQseEyM61aS0m037awnCccKDLI0OHGhjWVAWlQ+O+pG+1ptkiQ4lf9Jmohy8Q8JQoKHy6jdU2tlW1LQJaMtvvo4A+Y5c6vnV1U2rXJAH9uFUu0nuroDiJx5mrm1aVNo0eKZ9Sa345Wc7IqdEnSpUqaKH0G6+2hWUknZCEhxBzG2FYhQ4HwjzoyqH1ptNtnz/f9KXl/EdhrlTK1vrdp5S1uBRXh4BIUBGA5jMzHGh+80Q2HwENqT4duDJwgHOcMD8MhVnP2IUUuBAUpMxBhUHMcCKTtk6sQElPWB8hPxrCpPwb1FeSH1dbOxAQraI8IAnaAzOJAA5zUJrU0pxfdltRWPDECcgdxPGjLRtmGlbUYxs4mTEkkk9d3KoLSDBNwVD2pEYxuiQRywpaSTsdtqgVb1QfQ4oBlKwACFHIzuBw+XHz6LG2WlRU20Uq9lQJ8IxjDjR41o18iSrDnj+tct8S2CCc+Xx41aWST7FKCXQCPWJXdw5E7M4HZwnBPrR/2eXrvfPMKMtoQlSM4TJiBPn6UHaVsAtRUJ7wgJTjhIMyfKasfUXR+wwpw+04R6IED47VPxtykhWRRjjd+WEtKlSrac8fWq6Z2kEb93WttKg1egp07BFi57swfwmCOhrfc6WUshKepO4CuHSbcXDoPvT641F3ukFoUEIbUroPjJrmtU6Okpas6brT4acIU2siJ2o8B6EUN3msPeughsxlIIEczUyt7aSQUO45+AEdc6irmzAH3bTnmkJx8zNHihlzrom9CawK7shZnZ37441xaXv8AbVPKo7RrT5VikJTjJkTgMoH1rdpABJSnMhOMdKq1TKNtnZoLRDlwT3YwBAUqRCZ3xmasq2tw2hKE5JAA8qFuztqG3VbitI9EyfnRdW3DBJWYs023x/Rg0qVKniB9KlWKhAa1ssykh5IkRsr5cFfp6VCMPSdrlVgKE4HEHCKC9ZdCdwoLYEIVO0j8IPL3Zx5SKy5sfyRqw5PicztuVDAnpNcDtrzPrNNTrGlGCvOcD0qL0hrKFezxpNaNHMkO/DYgnBI9TUA5clSiTiomtT9ypwzU3qtoDv3gk+yPEs8E8Opy9aqog5XsmtD6xf5ei3TcpAYuNoh0D+G5OTnFBTskHMY5jI+QsEAgggiQRiCDkQd4oC7YglOjkiAIfbCBwhKpj8tV7qj2h3FiQie9Y3tqPs82z+E8suVdCKpJGCTttnoCs0D2XbBYLTKy60r3VIKvQokGs0SoczXFpXTLNsjbfcS2n+Y4nkkZqPSqd0x2vXbshkIt0/y+Jf8AcrLyAoNurtbqtpxanFnNS1FR9TVqIWdp/tlzTZt/9jo+KUfX0ro7JL1y+evU3LinCtlGKj7MLJGyMgATkKqUmrP7Bv8Ad3HHuAfRwUGtBWiV0zq/srKHUwobxv4KB4GhS/1WUkylZir601YMOsqU+QhKElRcmCgDMzw5VV1i8w7cpHeq7gnxHu4MAmCfdnjjFZft5t+xWbFnhXuB7QmrzrytlIy9pRySOJ+m+rO0NopFu3sI6lW9R4n6bqJk6KZabAbSkIiRG+fxTvnjUQ8qZjAD5UyGPj32Ink5aXRU3bbpaVsW4PshTquqvCn4BXrVYCpjWy/U/evuKMy4UjklPhSPICopKacKNa0Uq3bQ69KzRAOis1mKxFEhmKs3sDV/qDo3G2V8HEn61WVW1/h+2Q/dk5hpuCdwKjtfp6UGRBl2pXI+zJYM7Lq5VGcIxB/ug+VVpaOG3Zc2sFIWWzOeGPlhFW47oMXlwH3Z7tPhaR7wme8VwBOIHCKqrXp/vX7gpASDcOSOPdQgqBHEJyjOtHpW03/BeVWkFnZdrYbhtdq6fG342+bZzRz2T8FcqN78JbtnXDgENqUfypJ/Sq01C0R3d2lScYTtT/UPpRj2o6TDOiH8YLgDSfzkbX/mazN27G9I84OnaUVHMkk9SZpmzTyabVgDdmlWp96MqzQIf//Z"/>
          <p:cNvSpPr/>
          <p:nvPr/>
        </p:nvSpPr>
        <p:spPr>
          <a:xfrm>
            <a:off x="0" y="-817563"/>
            <a:ext cx="809625" cy="121920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2400">
              <a:solidFill>
                <a:schemeClr val="dk1"/>
              </a:solidFill>
              <a:latin typeface="Times New Roman"/>
              <a:ea typeface="Times New Roman"/>
              <a:cs typeface="Times New Roman"/>
              <a:sym typeface="Times New Roman"/>
            </a:endParaRPr>
          </a:p>
        </p:txBody>
      </p:sp>
      <p:sp>
        <p:nvSpPr>
          <p:cNvPr id="274" name="Google Shape;274;p23" descr="data:image/jpeg;base64,/9j/4AAQSkZJRgABAQAAAQABAAD/2wCEAAkGBhQSEBUUEhQVFBQWFBgUFxgXFhoYGBYYFRUcFxgUFxoZHCcfGBwkGh0UHy8gJycpLCwsFx4xNTIqQSYrLCkBCQoKDgwOGg8PGiokHyUpLCwtLywtLSksLCw1LywpLC4sKSwpLCosLCwsLCkpKSwsLCwsMSwsKSwsKiwpLCksLv/AABEIAIAAVQMBIgACEQEDEQH/xAAcAAABBAMBAAAAAAAAAAAAAAAGAAIFBwEDBAj/xAA9EAABAwICBwUFBgQHAAAAAAABAgMRAAQhMQUGEkFRYXEHEyKBkTJSobHRFCNCgsHhM2JykggVJTRDg6L/xAAZAQACAwEAAAAAAAAAAAAAAAABAwACBAX/xAAkEQACAgICAQMFAAAAAAAAAAAAAQIRAyESMUEEIkITFDJRcf/aAAwDAQACEQMRAD8AsKsVmlRKmKVcWmdNNWrRceVspGA3kngkbzVSa19qT74LbALDZmSD94ocCfw9BUJRb13pRpr+I62ictpQE+prlGs9oTAuWZ/rHzyrzr36lmSpR4yT+tPIKvCk/GhYaPTLbgUAUkEHIgyD0Ip1eb7DWC4tj90642RuBOyeqTh8KtDU3tSQ/stXUIdyC8kL6+6r4dKlgoP6xWQazVgDYpVmlUIPpriwAScABJPIY0+oPXTSXc2az73g6BWfnEjzoMJUmumspuXpckpk9yjIJQT7R5nPGg+4WVHAUUaK0R9suZJ8MmTuAGASKsbR2qzCAIaTI3xJrPLKo6NMMLkrKVVbGAoAwd/zrr0aniJw+WNW5pDVFpwQlATjOAjGKHLjs8hUAkDORhHMcKr9deS79O/AKOsIXBWqDGHHDjXCqyj5zyyo2e7PwAQHDtRmf2oSvtGqtlKBExkd1XjkjLoVLFKPYfdl+uK9r7JcKKsPulKOUf8AHOZwxFWdXnW1vTtodR4FIUkj1wx6/OvQ9s7tISr3khXqJpyYlj4pUopUSo+gbtYcP2dtAw2lmfIfvR1Qb2ltBTTOPiLmyPzQKrJ0i8VbIfU7RCWWxGasT9KMrZAKaHEXbdu2nvFpSAN5x8hvruY1otwgq75ABylQx8q5ytuzp6SpEqMJzrmuVcq0s6VQseEyM61aS0m037awnCccKDLI0OHGhjWVAWlQ+O+pG+1ptkiQ4lf9Jmohy8Q8JQoKHy6jdU2tlW1LQJaMtvvo4A+Y5c6vnV1U2rXJAH9uFUu0nuroDiJx5mrm1aVNo0eKZ9Sa345Wc7IqdEnSpUqaKH0G6+2hWUknZCEhxBzG2FYhQ4HwjzoyqH1ptNtnz/f9KXl/EdhrlTK1vrdp5S1uBRXh4BIUBGA5jMzHGh+80Q2HwENqT4duDJwgHOcMD8MhVnP2IUUuBAUpMxBhUHMcCKTtk6sQElPWB8hPxrCpPwb1FeSH1dbOxAQraI8IAnaAzOJAA5zUJrU0pxfdltRWPDECcgdxPGjLRtmGlbUYxs4mTEkkk9d3KoLSDBNwVD2pEYxuiQRywpaSTsdtqgVb1QfQ4oBlKwACFHIzuBw+XHz6LG2WlRU20Uq9lQJ8IxjDjR41o18iSrDnj+tct8S2CCc+Xx41aWST7FKCXQCPWJXdw5E7M4HZwnBPrR/2eXrvfPMKMtoQlSM4TJiBPn6UHaVsAtRUJ7wgJTjhIMyfKasfUXR+wwpw+04R6IED47VPxtykhWRRjjd+WEtKlSrac8fWq6Z2kEb93WttKg1egp07BFi57swfwmCOhrfc6WUshKepO4CuHSbcXDoPvT641F3ukFoUEIbUroPjJrmtU6Okpas6brT4acIU2siJ2o8B6EUN3msPeughsxlIIEczUyt7aSQUO45+AEdc6irmzAH3bTnmkJx8zNHihlzrom9CawK7shZnZ37441xaXv8AbVPKo7RrT5VikJTjJkTgMoH1rdpABJSnMhOMdKq1TKNtnZoLRDlwT3YwBAUqRCZ3xmasq2tw2hKE5JAA8qFuztqG3VbitI9EyfnRdW3DBJWYs023x/Rg0qVKniB9KlWKhAa1ssykh5IkRsr5cFfp6VCMPSdrlVgKE4HEHCKC9ZdCdwoLYEIVO0j8IPL3Zx5SKy5sfyRqw5PicztuVDAnpNcDtrzPrNNTrGlGCvOcD0qL0hrKFezxpNaNHMkO/DYgnBI9TUA5clSiTiomtT9ypwzU3qtoDv3gk+yPEs8E8Opy9aqog5XsmtD6xf5ei3TcpAYuNoh0D+G5OTnFBTskHMY5jI+QsEAgggiQRiCDkQd4oC7YglOjkiAIfbCBwhKpj8tV7qj2h3FiQie9Y3tqPs82z+E8suVdCKpJGCTttnoCs0D2XbBYLTKy60r3VIKvQokGs0SoczXFpXTLNsjbfcS2n+Y4nkkZqPSqd0x2vXbshkIt0/y+Jf8AcrLyAoNurtbqtpxanFnNS1FR9TVqIWdp/tlzTZt/9jo+KUfX0ro7JL1y+evU3LinCtlGKj7MLJGyMgATkKqUmrP7Bv8Ad3HHuAfRwUGtBWiV0zq/srKHUwobxv4KB4GhS/1WUkylZir601YMOsqU+QhKElRcmCgDMzw5VV1i8w7cpHeq7gnxHu4MAmCfdnjjFZft5t+xWbFnhXuB7QmrzrytlIy9pRySOJ+m+rO0NopFu3sI6lW9R4n6bqJk6KZabAbSkIiRG+fxTvnjUQ8qZjAD5UyGPj32Ink5aXRU3bbpaVsW4PshTquqvCn4BXrVYCpjWy/U/evuKMy4UjklPhSPICopKacKNa0Uq3bQ69KzRAOis1mKxFEhmKs3sDV/qDo3G2V8HEn61WVW1/h+2Q/dk5hpuCdwKjtfp6UGRBl2pXI+zJYM7Lq5VGcIxB/ug+VVpaOG3Zc2sFIWWzOeGPlhFW47oMXlwH3Z7tPhaR7wme8VwBOIHCKqrXp/vX7gpASDcOSOPdQgqBHEJyjOtHpW03/BeVWkFnZdrYbhtdq6fG342+bZzRz2T8FcqN78JbtnXDgENqUfypJ/Sq01C0R3d2lScYTtT/UPpRj2o6TDOiH8YLgDSfzkbX/mazN27G9I84OnaUVHMkk9SZpmzTyabVgDdmlWp96MqzQIf//Z"/>
          <p:cNvSpPr/>
          <p:nvPr/>
        </p:nvSpPr>
        <p:spPr>
          <a:xfrm>
            <a:off x="0" y="-817563"/>
            <a:ext cx="809625" cy="121920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2400">
              <a:solidFill>
                <a:schemeClr val="dk1"/>
              </a:solidFill>
              <a:latin typeface="Times New Roman"/>
              <a:ea typeface="Times New Roman"/>
              <a:cs typeface="Times New Roman"/>
              <a:sym typeface="Times New Roman"/>
            </a:endParaRPr>
          </a:p>
        </p:txBody>
      </p:sp>
      <p:graphicFrame>
        <p:nvGraphicFramePr>
          <p:cNvPr id="275" name="Google Shape;275;p23"/>
          <p:cNvGraphicFramePr/>
          <p:nvPr/>
        </p:nvGraphicFramePr>
        <p:xfrm>
          <a:off x="809625" y="1546157"/>
          <a:ext cx="3000000" cy="3000000"/>
        </p:xfrm>
        <a:graphic>
          <a:graphicData uri="http://schemas.openxmlformats.org/drawingml/2006/table">
            <a:tbl>
              <a:tblPr firstRow="1" bandRow="1">
                <a:noFill/>
                <a:tableStyleId>{5D555E31-6FD3-48D0-8BCA-7D91E0519B83}</a:tableStyleId>
              </a:tblPr>
              <a:tblGrid>
                <a:gridCol w="1800000">
                  <a:extLst>
                    <a:ext uri="{9D8B030D-6E8A-4147-A177-3AD203B41FA5}">
                      <a16:colId xmlns:a16="http://schemas.microsoft.com/office/drawing/2014/main" val="20000"/>
                    </a:ext>
                  </a:extLst>
                </a:gridCol>
                <a:gridCol w="1800000">
                  <a:extLst>
                    <a:ext uri="{9D8B030D-6E8A-4147-A177-3AD203B41FA5}">
                      <a16:colId xmlns:a16="http://schemas.microsoft.com/office/drawing/2014/main" val="20001"/>
                    </a:ext>
                  </a:extLst>
                </a:gridCol>
                <a:gridCol w="1800000">
                  <a:extLst>
                    <a:ext uri="{9D8B030D-6E8A-4147-A177-3AD203B41FA5}">
                      <a16:colId xmlns:a16="http://schemas.microsoft.com/office/drawing/2014/main" val="20002"/>
                    </a:ext>
                  </a:extLst>
                </a:gridCol>
              </a:tblGrid>
              <a:tr h="370075">
                <a:tc>
                  <a:txBody>
                    <a:bodyPr/>
                    <a:lstStyle/>
                    <a:p>
                      <a:pPr marL="0" marR="0" lvl="0" indent="0" algn="l" rtl="0">
                        <a:spcBef>
                          <a:spcPts val="0"/>
                        </a:spcBef>
                        <a:spcAft>
                          <a:spcPts val="0"/>
                        </a:spcAft>
                        <a:buNone/>
                      </a:pPr>
                      <a:r>
                        <a:rPr lang="en-US" sz="1400"/>
                        <a:t>Kategorie</a:t>
                      </a:r>
                      <a:endParaRPr sz="1400"/>
                    </a:p>
                  </a:txBody>
                  <a:tcPr marL="91450" marR="91450" marT="45725" marB="45725" anchor="ctr">
                    <a:solidFill>
                      <a:srgbClr val="46832C"/>
                    </a:solidFill>
                  </a:tcPr>
                </a:tc>
                <a:tc>
                  <a:txBody>
                    <a:bodyPr/>
                    <a:lstStyle/>
                    <a:p>
                      <a:pPr marL="0" marR="0" lvl="0" indent="0" algn="l" rtl="0">
                        <a:spcBef>
                          <a:spcPts val="0"/>
                        </a:spcBef>
                        <a:spcAft>
                          <a:spcPts val="0"/>
                        </a:spcAft>
                        <a:buNone/>
                      </a:pPr>
                      <a:r>
                        <a:rPr lang="en-US" sz="1400"/>
                        <a:t>Runde</a:t>
                      </a:r>
                      <a:endParaRPr sz="1400"/>
                    </a:p>
                  </a:txBody>
                  <a:tcPr marL="91450" marR="91450" marT="45725" marB="45725" anchor="ctr">
                    <a:solidFill>
                      <a:srgbClr val="46832C"/>
                    </a:solidFill>
                  </a:tcPr>
                </a:tc>
                <a:tc>
                  <a:txBody>
                    <a:bodyPr/>
                    <a:lstStyle/>
                    <a:p>
                      <a:pPr marL="0" marR="0" lvl="0" indent="0" algn="l" rtl="0">
                        <a:spcBef>
                          <a:spcPts val="0"/>
                        </a:spcBef>
                        <a:spcAft>
                          <a:spcPts val="0"/>
                        </a:spcAft>
                        <a:buNone/>
                      </a:pPr>
                      <a:r>
                        <a:rPr lang="en-US" sz="1400"/>
                        <a:t>Laufdistanz</a:t>
                      </a:r>
                      <a:endParaRPr sz="1400"/>
                    </a:p>
                  </a:txBody>
                  <a:tcPr marL="91450" marR="91450" marT="45725" marB="45725" anchor="ctr">
                    <a:solidFill>
                      <a:srgbClr val="46832C"/>
                    </a:solidFill>
                  </a:tcPr>
                </a:tc>
                <a:extLst>
                  <a:ext uri="{0D108BD9-81ED-4DB2-BD59-A6C34878D82A}">
                    <a16:rowId xmlns:a16="http://schemas.microsoft.com/office/drawing/2014/main" val="10000"/>
                  </a:ext>
                </a:extLst>
              </a:tr>
              <a:tr h="370850">
                <a:tc>
                  <a:txBody>
                    <a:bodyPr/>
                    <a:lstStyle/>
                    <a:p>
                      <a:pPr marL="0" marR="0" lvl="0" indent="0" algn="l" rtl="0">
                        <a:spcBef>
                          <a:spcPts val="0"/>
                        </a:spcBef>
                        <a:spcAft>
                          <a:spcPts val="0"/>
                        </a:spcAft>
                        <a:buNone/>
                      </a:pPr>
                      <a:r>
                        <a:rPr lang="en-US" sz="1200"/>
                        <a:t>Herren 10</a:t>
                      </a:r>
                      <a:endParaRPr sz="1200"/>
                    </a:p>
                  </a:txBody>
                  <a:tcPr marL="91450" marR="91450" marT="45725" marB="45725" anchor="ctr">
                    <a:solidFill>
                      <a:schemeClr val="lt1"/>
                    </a:solidFill>
                  </a:tcPr>
                </a:tc>
                <a:tc>
                  <a:txBody>
                    <a:bodyPr/>
                    <a:lstStyle/>
                    <a:p>
                      <a:pPr marL="0" marR="0" lvl="0" indent="0" algn="l" rtl="0">
                        <a:spcBef>
                          <a:spcPts val="0"/>
                        </a:spcBef>
                        <a:spcAft>
                          <a:spcPts val="0"/>
                        </a:spcAft>
                        <a:buNone/>
                      </a:pPr>
                      <a:r>
                        <a:rPr lang="en-US" sz="1200"/>
                        <a:t>2x500m</a:t>
                      </a:r>
                      <a:endParaRPr sz="1200"/>
                    </a:p>
                  </a:txBody>
                  <a:tcPr marL="91450" marR="91450" marT="45725" marB="45725" anchor="ctr">
                    <a:solidFill>
                      <a:schemeClr val="lt1"/>
                    </a:solidFill>
                  </a:tcPr>
                </a:tc>
                <a:tc>
                  <a:txBody>
                    <a:bodyPr/>
                    <a:lstStyle/>
                    <a:p>
                      <a:pPr marL="0" marR="0" lvl="0" indent="0" algn="l" rtl="0">
                        <a:spcBef>
                          <a:spcPts val="0"/>
                        </a:spcBef>
                        <a:spcAft>
                          <a:spcPts val="0"/>
                        </a:spcAft>
                        <a:buNone/>
                      </a:pPr>
                      <a:r>
                        <a:rPr lang="en-US" sz="1200"/>
                        <a:t>1 km</a:t>
                      </a:r>
                      <a:endParaRPr sz="1200"/>
                    </a:p>
                  </a:txBody>
                  <a:tcPr marL="91450" marR="91450" marT="45725" marB="45725" anchor="ctr">
                    <a:solidFill>
                      <a:schemeClr val="lt1"/>
                    </a:solidFill>
                  </a:tcPr>
                </a:tc>
                <a:extLst>
                  <a:ext uri="{0D108BD9-81ED-4DB2-BD59-A6C34878D82A}">
                    <a16:rowId xmlns:a16="http://schemas.microsoft.com/office/drawing/2014/main" val="10001"/>
                  </a:ext>
                </a:extLst>
              </a:tr>
              <a:tr h="370850">
                <a:tc>
                  <a:txBody>
                    <a:bodyPr/>
                    <a:lstStyle/>
                    <a:p>
                      <a:pPr marL="0" marR="0" lvl="0" indent="0" algn="l" rtl="0">
                        <a:spcBef>
                          <a:spcPts val="0"/>
                        </a:spcBef>
                        <a:spcAft>
                          <a:spcPts val="0"/>
                        </a:spcAft>
                        <a:buNone/>
                      </a:pPr>
                      <a:r>
                        <a:rPr lang="en-US" sz="1200"/>
                        <a:t>Herren 13</a:t>
                      </a:r>
                      <a:endParaRPr sz="1200"/>
                    </a:p>
                  </a:txBody>
                  <a:tcPr marL="91450" marR="91450" marT="45725" marB="45725" anchor="ctr">
                    <a:solidFill>
                      <a:srgbClr val="6CAB34"/>
                    </a:solidFill>
                  </a:tcPr>
                </a:tc>
                <a:tc>
                  <a:txBody>
                    <a:bodyPr/>
                    <a:lstStyle/>
                    <a:p>
                      <a:pPr marL="0" marR="0" lvl="0" indent="0" algn="l" rtl="0">
                        <a:spcBef>
                          <a:spcPts val="0"/>
                        </a:spcBef>
                        <a:spcAft>
                          <a:spcPts val="0"/>
                        </a:spcAft>
                        <a:buNone/>
                      </a:pPr>
                      <a:r>
                        <a:rPr lang="en-US" sz="1200"/>
                        <a:t>2x2.0 km</a:t>
                      </a:r>
                      <a:endParaRPr sz="1200"/>
                    </a:p>
                  </a:txBody>
                  <a:tcPr marL="91450" marR="91450" marT="45725" marB="45725" anchor="ctr">
                    <a:solidFill>
                      <a:srgbClr val="6CAB34"/>
                    </a:solidFill>
                  </a:tcPr>
                </a:tc>
                <a:tc>
                  <a:txBody>
                    <a:bodyPr/>
                    <a:lstStyle/>
                    <a:p>
                      <a:pPr marL="0" marR="0" lvl="0" indent="0" algn="l" rtl="0">
                        <a:spcBef>
                          <a:spcPts val="0"/>
                        </a:spcBef>
                        <a:spcAft>
                          <a:spcPts val="0"/>
                        </a:spcAft>
                        <a:buNone/>
                      </a:pPr>
                      <a:r>
                        <a:rPr lang="en-US" sz="1200"/>
                        <a:t>4 km</a:t>
                      </a:r>
                      <a:endParaRPr sz="1200"/>
                    </a:p>
                  </a:txBody>
                  <a:tcPr marL="91450" marR="91450" marT="45725" marB="45725" anchor="ctr">
                    <a:solidFill>
                      <a:srgbClr val="6CAB34"/>
                    </a:solidFill>
                  </a:tcPr>
                </a:tc>
                <a:extLst>
                  <a:ext uri="{0D108BD9-81ED-4DB2-BD59-A6C34878D82A}">
                    <a16:rowId xmlns:a16="http://schemas.microsoft.com/office/drawing/2014/main" val="10002"/>
                  </a:ext>
                </a:extLst>
              </a:tr>
              <a:tr h="370850">
                <a:tc>
                  <a:txBody>
                    <a:bodyPr/>
                    <a:lstStyle/>
                    <a:p>
                      <a:pPr marL="0" marR="0" lvl="0" indent="0" algn="l" rtl="0">
                        <a:spcBef>
                          <a:spcPts val="0"/>
                        </a:spcBef>
                        <a:spcAft>
                          <a:spcPts val="0"/>
                        </a:spcAft>
                        <a:buNone/>
                      </a:pPr>
                      <a:r>
                        <a:rPr lang="en-US" sz="1200"/>
                        <a:t>Herren 16</a:t>
                      </a:r>
                      <a:endParaRPr sz="1200"/>
                    </a:p>
                  </a:txBody>
                  <a:tcPr marL="91450" marR="91450" marT="45725" marB="45725" anchor="ctr">
                    <a:solidFill>
                      <a:schemeClr val="lt1"/>
                    </a:solidFill>
                  </a:tcPr>
                </a:tc>
                <a:tc>
                  <a:txBody>
                    <a:bodyPr/>
                    <a:lstStyle/>
                    <a:p>
                      <a:pPr marL="0" marR="0" lvl="0" indent="0" algn="l" rtl="0">
                        <a:spcBef>
                          <a:spcPts val="0"/>
                        </a:spcBef>
                        <a:spcAft>
                          <a:spcPts val="0"/>
                        </a:spcAft>
                        <a:buNone/>
                      </a:pPr>
                      <a:r>
                        <a:rPr lang="en-US" sz="1200"/>
                        <a:t>2x3.0 km</a:t>
                      </a:r>
                      <a:endParaRPr sz="1200"/>
                    </a:p>
                  </a:txBody>
                  <a:tcPr marL="91450" marR="91450" marT="45725" marB="45725" anchor="ctr">
                    <a:solidFill>
                      <a:schemeClr val="lt1"/>
                    </a:solidFill>
                  </a:tcPr>
                </a:tc>
                <a:tc>
                  <a:txBody>
                    <a:bodyPr/>
                    <a:lstStyle/>
                    <a:p>
                      <a:pPr marL="0" marR="0" lvl="0" indent="0" algn="l" rtl="0">
                        <a:spcBef>
                          <a:spcPts val="0"/>
                        </a:spcBef>
                        <a:spcAft>
                          <a:spcPts val="0"/>
                        </a:spcAft>
                        <a:buNone/>
                      </a:pPr>
                      <a:r>
                        <a:rPr lang="en-US" sz="1200"/>
                        <a:t>6 km</a:t>
                      </a:r>
                      <a:endParaRPr sz="1200"/>
                    </a:p>
                  </a:txBody>
                  <a:tcPr marL="91450" marR="91450" marT="45725" marB="45725" anchor="ctr">
                    <a:solidFill>
                      <a:schemeClr val="lt1"/>
                    </a:solidFill>
                  </a:tcPr>
                </a:tc>
                <a:extLst>
                  <a:ext uri="{0D108BD9-81ED-4DB2-BD59-A6C34878D82A}">
                    <a16:rowId xmlns:a16="http://schemas.microsoft.com/office/drawing/2014/main" val="10003"/>
                  </a:ext>
                </a:extLst>
              </a:tr>
              <a:tr h="370850">
                <a:tc>
                  <a:txBody>
                    <a:bodyPr/>
                    <a:lstStyle/>
                    <a:p>
                      <a:pPr marL="0" marR="0" lvl="0" indent="0" algn="l" rtl="0">
                        <a:spcBef>
                          <a:spcPts val="0"/>
                        </a:spcBef>
                        <a:spcAft>
                          <a:spcPts val="0"/>
                        </a:spcAft>
                        <a:buNone/>
                      </a:pPr>
                      <a:r>
                        <a:rPr lang="en-US" sz="1200"/>
                        <a:t>Herren 19</a:t>
                      </a:r>
                      <a:endParaRPr sz="1200"/>
                    </a:p>
                  </a:txBody>
                  <a:tcPr marL="91450" marR="91450" marT="45725" marB="45725" anchor="ctr">
                    <a:solidFill>
                      <a:srgbClr val="6CAB34"/>
                    </a:solidFill>
                  </a:tcPr>
                </a:tc>
                <a:tc>
                  <a:txBody>
                    <a:bodyPr/>
                    <a:lstStyle/>
                    <a:p>
                      <a:pPr marL="0" marR="0" lvl="0" indent="0" algn="l" rtl="0">
                        <a:spcBef>
                          <a:spcPts val="0"/>
                        </a:spcBef>
                        <a:spcAft>
                          <a:spcPts val="0"/>
                        </a:spcAft>
                        <a:buNone/>
                      </a:pPr>
                      <a:r>
                        <a:rPr lang="en-US" sz="1200"/>
                        <a:t>2x5.0 km</a:t>
                      </a:r>
                      <a:endParaRPr sz="1200"/>
                    </a:p>
                  </a:txBody>
                  <a:tcPr marL="91450" marR="91450" marT="45725" marB="45725" anchor="ctr">
                    <a:solidFill>
                      <a:srgbClr val="6CAB34"/>
                    </a:solidFill>
                  </a:tcPr>
                </a:tc>
                <a:tc>
                  <a:txBody>
                    <a:bodyPr/>
                    <a:lstStyle/>
                    <a:p>
                      <a:pPr marL="0" marR="0" lvl="0" indent="0" algn="l" rtl="0">
                        <a:spcBef>
                          <a:spcPts val="0"/>
                        </a:spcBef>
                        <a:spcAft>
                          <a:spcPts val="0"/>
                        </a:spcAft>
                        <a:buNone/>
                      </a:pPr>
                      <a:r>
                        <a:rPr lang="en-US" sz="1200"/>
                        <a:t>10 km</a:t>
                      </a:r>
                      <a:endParaRPr sz="1200"/>
                    </a:p>
                  </a:txBody>
                  <a:tcPr marL="91450" marR="91450" marT="45725" marB="45725" anchor="ctr">
                    <a:solidFill>
                      <a:srgbClr val="6CAB34"/>
                    </a:solidFill>
                  </a:tcPr>
                </a:tc>
                <a:extLst>
                  <a:ext uri="{0D108BD9-81ED-4DB2-BD59-A6C34878D82A}">
                    <a16:rowId xmlns:a16="http://schemas.microsoft.com/office/drawing/2014/main" val="10004"/>
                  </a:ext>
                </a:extLst>
              </a:tr>
              <a:tr h="370850">
                <a:tc>
                  <a:txBody>
                    <a:bodyPr/>
                    <a:lstStyle/>
                    <a:p>
                      <a:pPr marL="0" marR="0" lvl="0" indent="0" algn="l" rtl="0">
                        <a:spcBef>
                          <a:spcPts val="0"/>
                        </a:spcBef>
                        <a:spcAft>
                          <a:spcPts val="0"/>
                        </a:spcAft>
                        <a:buNone/>
                      </a:pPr>
                      <a:r>
                        <a:rPr lang="en-US" sz="1200"/>
                        <a:t>Herren 31</a:t>
                      </a:r>
                      <a:endParaRPr sz="1200"/>
                    </a:p>
                  </a:txBody>
                  <a:tcPr marL="91450" marR="91450" marT="45725" marB="45725" anchor="ctr">
                    <a:solidFill>
                      <a:schemeClr val="lt1"/>
                    </a:solidFill>
                  </a:tcPr>
                </a:tc>
                <a:tc>
                  <a:txBody>
                    <a:bodyPr/>
                    <a:lstStyle/>
                    <a:p>
                      <a:pPr marL="0" marR="0" lvl="0" indent="0" algn="l" rtl="0">
                        <a:spcBef>
                          <a:spcPts val="0"/>
                        </a:spcBef>
                        <a:spcAft>
                          <a:spcPts val="0"/>
                        </a:spcAft>
                        <a:buNone/>
                      </a:pPr>
                      <a:r>
                        <a:rPr lang="en-US" sz="1200"/>
                        <a:t>2x5.0 km</a:t>
                      </a:r>
                      <a:endParaRPr sz="1200"/>
                    </a:p>
                  </a:txBody>
                  <a:tcPr marL="91450" marR="91450" marT="45725" marB="45725" anchor="ctr">
                    <a:solidFill>
                      <a:schemeClr val="lt1"/>
                    </a:solidFill>
                  </a:tcPr>
                </a:tc>
                <a:tc>
                  <a:txBody>
                    <a:bodyPr/>
                    <a:lstStyle/>
                    <a:p>
                      <a:pPr marL="0" marR="0" lvl="0" indent="0" algn="l" rtl="0">
                        <a:spcBef>
                          <a:spcPts val="0"/>
                        </a:spcBef>
                        <a:spcAft>
                          <a:spcPts val="0"/>
                        </a:spcAft>
                        <a:buNone/>
                      </a:pPr>
                      <a:r>
                        <a:rPr lang="en-US" sz="1200"/>
                        <a:t>10 km</a:t>
                      </a:r>
                      <a:endParaRPr sz="1200"/>
                    </a:p>
                  </a:txBody>
                  <a:tcPr marL="91450" marR="91450" marT="45725" marB="45725" anchor="ctr">
                    <a:solidFill>
                      <a:schemeClr val="lt1"/>
                    </a:solidFill>
                  </a:tcPr>
                </a:tc>
                <a:extLst>
                  <a:ext uri="{0D108BD9-81ED-4DB2-BD59-A6C34878D82A}">
                    <a16:rowId xmlns:a16="http://schemas.microsoft.com/office/drawing/2014/main" val="10005"/>
                  </a:ext>
                </a:extLst>
              </a:tr>
              <a:tr h="370850">
                <a:tc>
                  <a:txBody>
                    <a:bodyPr/>
                    <a:lstStyle/>
                    <a:p>
                      <a:pPr marL="0" marR="0" lvl="0" indent="0" algn="l" rtl="0">
                        <a:spcBef>
                          <a:spcPts val="0"/>
                        </a:spcBef>
                        <a:spcAft>
                          <a:spcPts val="0"/>
                        </a:spcAft>
                        <a:buNone/>
                      </a:pPr>
                      <a:r>
                        <a:rPr lang="en-US" sz="1200"/>
                        <a:t>Herren 41</a:t>
                      </a:r>
                      <a:endParaRPr sz="1200"/>
                    </a:p>
                  </a:txBody>
                  <a:tcPr marL="91450" marR="91450" marT="45725" marB="45725" anchor="ctr">
                    <a:solidFill>
                      <a:srgbClr val="6CAB34"/>
                    </a:solidFill>
                  </a:tcPr>
                </a:tc>
                <a:tc>
                  <a:txBody>
                    <a:bodyPr/>
                    <a:lstStyle/>
                    <a:p>
                      <a:pPr marL="0" marR="0" lvl="0" indent="0" algn="l" rtl="0">
                        <a:spcBef>
                          <a:spcPts val="0"/>
                        </a:spcBef>
                        <a:spcAft>
                          <a:spcPts val="0"/>
                        </a:spcAft>
                        <a:buNone/>
                      </a:pPr>
                      <a:r>
                        <a:rPr lang="en-US" sz="1200"/>
                        <a:t>2x5.0 km</a:t>
                      </a:r>
                      <a:endParaRPr sz="1200"/>
                    </a:p>
                  </a:txBody>
                  <a:tcPr marL="91450" marR="91450" marT="45725" marB="45725" anchor="ctr">
                    <a:solidFill>
                      <a:srgbClr val="6CAB34"/>
                    </a:solidFill>
                  </a:tcPr>
                </a:tc>
                <a:tc>
                  <a:txBody>
                    <a:bodyPr/>
                    <a:lstStyle/>
                    <a:p>
                      <a:pPr marL="0" marR="0" lvl="0" indent="0" algn="l" rtl="0">
                        <a:spcBef>
                          <a:spcPts val="0"/>
                        </a:spcBef>
                        <a:spcAft>
                          <a:spcPts val="0"/>
                        </a:spcAft>
                        <a:buNone/>
                      </a:pPr>
                      <a:r>
                        <a:rPr lang="en-US" sz="1200"/>
                        <a:t>10 km</a:t>
                      </a:r>
                      <a:endParaRPr sz="1200"/>
                    </a:p>
                  </a:txBody>
                  <a:tcPr marL="91450" marR="91450" marT="45725" marB="45725" anchor="ctr">
                    <a:solidFill>
                      <a:srgbClr val="6CAB34"/>
                    </a:solidFill>
                  </a:tcPr>
                </a:tc>
                <a:extLst>
                  <a:ext uri="{0D108BD9-81ED-4DB2-BD59-A6C34878D82A}">
                    <a16:rowId xmlns:a16="http://schemas.microsoft.com/office/drawing/2014/main" val="10006"/>
                  </a:ext>
                </a:extLst>
              </a:tr>
              <a:tr h="370850">
                <a:tc>
                  <a:txBody>
                    <a:bodyPr/>
                    <a:lstStyle/>
                    <a:p>
                      <a:pPr marL="0" marR="0" lvl="0" indent="0" algn="l" rtl="0">
                        <a:spcBef>
                          <a:spcPts val="0"/>
                        </a:spcBef>
                        <a:spcAft>
                          <a:spcPts val="0"/>
                        </a:spcAft>
                        <a:buNone/>
                      </a:pPr>
                      <a:r>
                        <a:rPr lang="en-US" sz="1200"/>
                        <a:t>Herren 51</a:t>
                      </a:r>
                      <a:endParaRPr sz="1200"/>
                    </a:p>
                  </a:txBody>
                  <a:tcPr marL="91450" marR="91450" marT="45725" marB="45725" anchor="ctr">
                    <a:solidFill>
                      <a:schemeClr val="lt1"/>
                    </a:solidFill>
                  </a:tcPr>
                </a:tc>
                <a:tc>
                  <a:txBody>
                    <a:bodyPr/>
                    <a:lstStyle/>
                    <a:p>
                      <a:pPr marL="0" marR="0" lvl="0" indent="0" algn="l" rtl="0">
                        <a:spcBef>
                          <a:spcPts val="0"/>
                        </a:spcBef>
                        <a:spcAft>
                          <a:spcPts val="0"/>
                        </a:spcAft>
                        <a:buNone/>
                      </a:pPr>
                      <a:r>
                        <a:rPr lang="en-US" sz="1200"/>
                        <a:t>2x5.0 km</a:t>
                      </a:r>
                      <a:endParaRPr sz="1200"/>
                    </a:p>
                  </a:txBody>
                  <a:tcPr marL="91450" marR="91450" marT="45725" marB="45725" anchor="ctr">
                    <a:solidFill>
                      <a:schemeClr val="lt1"/>
                    </a:solidFill>
                  </a:tcPr>
                </a:tc>
                <a:tc>
                  <a:txBody>
                    <a:bodyPr/>
                    <a:lstStyle/>
                    <a:p>
                      <a:pPr marL="0" marR="0" lvl="0" indent="0" algn="l" rtl="0">
                        <a:spcBef>
                          <a:spcPts val="0"/>
                        </a:spcBef>
                        <a:spcAft>
                          <a:spcPts val="0"/>
                        </a:spcAft>
                        <a:buNone/>
                      </a:pPr>
                      <a:r>
                        <a:rPr lang="en-US" sz="1200"/>
                        <a:t>10 km</a:t>
                      </a:r>
                      <a:endParaRPr sz="1200"/>
                    </a:p>
                  </a:txBody>
                  <a:tcPr marL="91450" marR="91450" marT="45725" marB="45725" anchor="ctr">
                    <a:solidFill>
                      <a:schemeClr val="lt1"/>
                    </a:solidFill>
                  </a:tcPr>
                </a:tc>
                <a:extLst>
                  <a:ext uri="{0D108BD9-81ED-4DB2-BD59-A6C34878D82A}">
                    <a16:rowId xmlns:a16="http://schemas.microsoft.com/office/drawing/2014/main" val="10007"/>
                  </a:ext>
                </a:extLst>
              </a:tr>
              <a:tr h="370850">
                <a:tc>
                  <a:txBody>
                    <a:bodyPr/>
                    <a:lstStyle/>
                    <a:p>
                      <a:pPr marL="0" marR="0" lvl="0" indent="0" algn="l" rtl="0">
                        <a:spcBef>
                          <a:spcPts val="0"/>
                        </a:spcBef>
                        <a:spcAft>
                          <a:spcPts val="0"/>
                        </a:spcAft>
                        <a:buNone/>
                      </a:pPr>
                      <a:r>
                        <a:rPr lang="en-US" sz="1200"/>
                        <a:t>Herren 61</a:t>
                      </a:r>
                      <a:endParaRPr sz="1200"/>
                    </a:p>
                  </a:txBody>
                  <a:tcPr marL="91450" marR="91450" marT="45725" marB="45725" anchor="ctr">
                    <a:solidFill>
                      <a:srgbClr val="6CAB34"/>
                    </a:solidFill>
                  </a:tcPr>
                </a:tc>
                <a:tc>
                  <a:txBody>
                    <a:bodyPr/>
                    <a:lstStyle/>
                    <a:p>
                      <a:pPr marL="0" marR="0" lvl="0" indent="0" algn="l" rtl="0">
                        <a:spcBef>
                          <a:spcPts val="0"/>
                        </a:spcBef>
                        <a:spcAft>
                          <a:spcPts val="0"/>
                        </a:spcAft>
                        <a:buNone/>
                      </a:pPr>
                      <a:r>
                        <a:rPr lang="en-US" sz="1200"/>
                        <a:t>2x5.0 km</a:t>
                      </a:r>
                      <a:endParaRPr sz="1200"/>
                    </a:p>
                  </a:txBody>
                  <a:tcPr marL="91450" marR="91450" marT="45725" marB="45725" anchor="ctr">
                    <a:solidFill>
                      <a:srgbClr val="6CAB34"/>
                    </a:solidFill>
                  </a:tcPr>
                </a:tc>
                <a:tc>
                  <a:txBody>
                    <a:bodyPr/>
                    <a:lstStyle/>
                    <a:p>
                      <a:pPr marL="0" marR="0" lvl="0" indent="0" algn="l" rtl="0">
                        <a:spcBef>
                          <a:spcPts val="0"/>
                        </a:spcBef>
                        <a:spcAft>
                          <a:spcPts val="0"/>
                        </a:spcAft>
                        <a:buNone/>
                      </a:pPr>
                      <a:r>
                        <a:rPr lang="en-US" sz="1200"/>
                        <a:t>10 km</a:t>
                      </a:r>
                      <a:endParaRPr sz="1200"/>
                    </a:p>
                  </a:txBody>
                  <a:tcPr marL="91450" marR="91450" marT="45725" marB="45725" anchor="ctr">
                    <a:solidFill>
                      <a:srgbClr val="6CAB34"/>
                    </a:solidFill>
                  </a:tcPr>
                </a:tc>
                <a:extLst>
                  <a:ext uri="{0D108BD9-81ED-4DB2-BD59-A6C34878D82A}">
                    <a16:rowId xmlns:a16="http://schemas.microsoft.com/office/drawing/2014/main" val="10008"/>
                  </a:ext>
                </a:extLst>
              </a:tr>
              <a:tr h="370850">
                <a:tc>
                  <a:txBody>
                    <a:bodyPr/>
                    <a:lstStyle/>
                    <a:p>
                      <a:pPr marL="0" marR="0" lvl="0" indent="0" algn="l" rtl="0">
                        <a:spcBef>
                          <a:spcPts val="0"/>
                        </a:spcBef>
                        <a:spcAft>
                          <a:spcPts val="0"/>
                        </a:spcAft>
                        <a:buNone/>
                      </a:pPr>
                      <a:r>
                        <a:rPr lang="en-US" sz="1200"/>
                        <a:t>Herren 71</a:t>
                      </a:r>
                      <a:endParaRPr sz="1200"/>
                    </a:p>
                  </a:txBody>
                  <a:tcPr marL="91450" marR="91450" marT="45725" marB="45725" anchor="ctr">
                    <a:solidFill>
                      <a:schemeClr val="lt1"/>
                    </a:solidFill>
                  </a:tcPr>
                </a:tc>
                <a:tc>
                  <a:txBody>
                    <a:bodyPr/>
                    <a:lstStyle/>
                    <a:p>
                      <a:pPr marL="0" marR="0" lvl="0" indent="0" algn="l" rtl="0">
                        <a:spcBef>
                          <a:spcPts val="0"/>
                        </a:spcBef>
                        <a:spcAft>
                          <a:spcPts val="0"/>
                        </a:spcAft>
                        <a:buNone/>
                      </a:pPr>
                      <a:r>
                        <a:rPr lang="en-US" sz="1200"/>
                        <a:t>2x5.0 km</a:t>
                      </a:r>
                      <a:endParaRPr sz="1200"/>
                    </a:p>
                  </a:txBody>
                  <a:tcPr marL="91450" marR="91450" marT="45725" marB="45725" anchor="ctr">
                    <a:solidFill>
                      <a:schemeClr val="lt1"/>
                    </a:solidFill>
                  </a:tcPr>
                </a:tc>
                <a:tc>
                  <a:txBody>
                    <a:bodyPr/>
                    <a:lstStyle/>
                    <a:p>
                      <a:pPr marL="0" marR="0" lvl="0" indent="0" algn="l" rtl="0">
                        <a:spcBef>
                          <a:spcPts val="0"/>
                        </a:spcBef>
                        <a:spcAft>
                          <a:spcPts val="0"/>
                        </a:spcAft>
                        <a:buNone/>
                      </a:pPr>
                      <a:r>
                        <a:rPr lang="en-US" sz="1200"/>
                        <a:t>10 km</a:t>
                      </a:r>
                      <a:endParaRPr sz="1200"/>
                    </a:p>
                  </a:txBody>
                  <a:tcPr marL="91450" marR="91450" marT="45725" marB="45725" anchor="ctr">
                    <a:solidFill>
                      <a:schemeClr val="lt1"/>
                    </a:solidFill>
                  </a:tcPr>
                </a:tc>
                <a:extLst>
                  <a:ext uri="{0D108BD9-81ED-4DB2-BD59-A6C34878D82A}">
                    <a16:rowId xmlns:a16="http://schemas.microsoft.com/office/drawing/2014/main" val="10009"/>
                  </a:ext>
                </a:extLst>
              </a:tr>
              <a:tr h="370850">
                <a:tc>
                  <a:txBody>
                    <a:bodyPr/>
                    <a:lstStyle/>
                    <a:p>
                      <a:pPr marL="0" marR="0" lvl="0" indent="0" algn="l" rtl="0">
                        <a:spcBef>
                          <a:spcPts val="0"/>
                        </a:spcBef>
                        <a:spcAft>
                          <a:spcPts val="0"/>
                        </a:spcAft>
                        <a:buNone/>
                      </a:pPr>
                      <a:r>
                        <a:rPr lang="en-US" sz="1200"/>
                        <a:t>Herren 81</a:t>
                      </a:r>
                      <a:endParaRPr sz="1200"/>
                    </a:p>
                  </a:txBody>
                  <a:tcPr marL="91450" marR="91450" marT="45725" marB="45725" anchor="ctr">
                    <a:solidFill>
                      <a:srgbClr val="6CAB34"/>
                    </a:solidFill>
                  </a:tcPr>
                </a:tc>
                <a:tc>
                  <a:txBody>
                    <a:bodyPr/>
                    <a:lstStyle/>
                    <a:p>
                      <a:pPr marL="0" marR="0" lvl="0" indent="0" algn="l" rtl="0">
                        <a:spcBef>
                          <a:spcPts val="0"/>
                        </a:spcBef>
                        <a:spcAft>
                          <a:spcPts val="0"/>
                        </a:spcAft>
                        <a:buNone/>
                      </a:pPr>
                      <a:r>
                        <a:rPr lang="en-US" sz="1200"/>
                        <a:t>2x3.0 km</a:t>
                      </a:r>
                      <a:endParaRPr sz="1200"/>
                    </a:p>
                  </a:txBody>
                  <a:tcPr marL="91450" marR="91450" marT="45725" marB="45725" anchor="ctr">
                    <a:solidFill>
                      <a:srgbClr val="6CAB34"/>
                    </a:solidFill>
                  </a:tcPr>
                </a:tc>
                <a:tc>
                  <a:txBody>
                    <a:bodyPr/>
                    <a:lstStyle/>
                    <a:p>
                      <a:pPr marL="0" marR="0" lvl="0" indent="0" algn="l" rtl="0">
                        <a:spcBef>
                          <a:spcPts val="0"/>
                        </a:spcBef>
                        <a:spcAft>
                          <a:spcPts val="0"/>
                        </a:spcAft>
                        <a:buNone/>
                      </a:pPr>
                      <a:r>
                        <a:rPr lang="en-US" sz="1200"/>
                        <a:t>6 km</a:t>
                      </a:r>
                      <a:endParaRPr sz="1200"/>
                    </a:p>
                  </a:txBody>
                  <a:tcPr marL="91450" marR="91450" marT="45725" marB="45725" anchor="ctr">
                    <a:solidFill>
                      <a:srgbClr val="6CAB34"/>
                    </a:solidFill>
                  </a:tcPr>
                </a:tc>
                <a:extLst>
                  <a:ext uri="{0D108BD9-81ED-4DB2-BD59-A6C34878D82A}">
                    <a16:rowId xmlns:a16="http://schemas.microsoft.com/office/drawing/2014/main" val="10010"/>
                  </a:ext>
                </a:extLst>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sp>
        <p:nvSpPr>
          <p:cNvPr id="280" name="Google Shape;280;p24"/>
          <p:cNvSpPr txBox="1"/>
          <p:nvPr/>
        </p:nvSpPr>
        <p:spPr>
          <a:xfrm>
            <a:off x="683568" y="404664"/>
            <a:ext cx="8460432" cy="72008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000" b="1">
                <a:solidFill>
                  <a:schemeClr val="dk1"/>
                </a:solidFill>
                <a:latin typeface="Arial"/>
                <a:ea typeface="Arial"/>
                <a:cs typeface="Arial"/>
                <a:sym typeface="Arial"/>
              </a:rPr>
              <a:t>Strecken Staffellauf</a:t>
            </a:r>
            <a:endParaRPr/>
          </a:p>
          <a:p>
            <a:pPr marL="0" marR="0" lvl="0" indent="0" algn="l" rtl="0">
              <a:spcBef>
                <a:spcPts val="400"/>
              </a:spcBef>
              <a:spcAft>
                <a:spcPts val="0"/>
              </a:spcAft>
              <a:buNone/>
            </a:pPr>
            <a:r>
              <a:rPr lang="en-US" sz="2000" b="1">
                <a:solidFill>
                  <a:srgbClr val="C00000"/>
                </a:solidFill>
                <a:latin typeface="Arial"/>
                <a:ea typeface="Arial"/>
                <a:cs typeface="Arial"/>
                <a:sym typeface="Arial"/>
              </a:rPr>
              <a:t>Course Relay</a:t>
            </a:r>
            <a:endParaRPr sz="2000" b="1" i="0" strike="noStrike" cap="none">
              <a:solidFill>
                <a:srgbClr val="C00000"/>
              </a:solidFill>
              <a:latin typeface="Arial"/>
              <a:ea typeface="Arial"/>
              <a:cs typeface="Arial"/>
              <a:sym typeface="Arial"/>
            </a:endParaRPr>
          </a:p>
        </p:txBody>
      </p:sp>
      <p:sp>
        <p:nvSpPr>
          <p:cNvPr id="281" name="Google Shape;281;p24" descr="data:image/jpeg;base64,/9j/4AAQSkZJRgABAQAAAQABAAD/2wCEAAkGBhQSEBUUEhQVFBQWFBgUFxgXFhoYGBYYFRUcFxgUFxoZHCcfGBwkGh0UHy8gJycpLCwsFx4xNTIqQSYrLCkBCQoKDgwOGg8PGiokHyUpLCwtLywtLSksLCw1LywpLC4sKSwpLCosLCwsLCkpKSwsLCwsMSwsKSwsKiwpLCksLv/AABEIAIAAVQMBIgACEQEDEQH/xAAcAAABBAMBAAAAAAAAAAAAAAAGAAIFBwEDBAj/xAA9EAABAwICBwUFBgQHAAAAAAABAgMRAAQhMQUGEkFRYXEHEyKBkTJSobHRFCNCgsHhM2JykggVJTRDg6L/xAAZAQACAwEAAAAAAAAAAAAAAAABAwACBAX/xAAkEQACAgICAQMFAAAAAAAAAAAAAQIRAyESMUEEIkITFDJRcf/aAAwDAQACEQMRAD8AsKsVmlRKmKVcWmdNNWrRceVspGA3kngkbzVSa19qT74LbALDZmSD94ocCfw9BUJRb13pRpr+I62ictpQE+prlGs9oTAuWZ/rHzyrzr36lmSpR4yT+tPIKvCk/GhYaPTLbgUAUkEHIgyD0Ip1eb7DWC4tj90642RuBOyeqTh8KtDU3tSQ/stXUIdyC8kL6+6r4dKlgoP6xWQazVgDYpVmlUIPpriwAScABJPIY0+oPXTSXc2az73g6BWfnEjzoMJUmumspuXpckpk9yjIJQT7R5nPGg+4WVHAUUaK0R9suZJ8MmTuAGASKsbR2qzCAIaTI3xJrPLKo6NMMLkrKVVbGAoAwd/zrr0aniJw+WNW5pDVFpwQlATjOAjGKHLjs8hUAkDORhHMcKr9deS79O/AKOsIXBWqDGHHDjXCqyj5zyyo2e7PwAQHDtRmf2oSvtGqtlKBExkd1XjkjLoVLFKPYfdl+uK9r7JcKKsPulKOUf8AHOZwxFWdXnW1vTtodR4FIUkj1wx6/OvQ9s7tISr3khXqJpyYlj4pUopUSo+gbtYcP2dtAw2lmfIfvR1Qb2ltBTTOPiLmyPzQKrJ0i8VbIfU7RCWWxGasT9KMrZAKaHEXbdu2nvFpSAN5x8hvruY1otwgq75ABylQx8q5ytuzp6SpEqMJzrmuVcq0s6VQseEyM61aS0m037awnCccKDLI0OHGhjWVAWlQ+O+pG+1ptkiQ4lf9Jmohy8Q8JQoKHy6jdU2tlW1LQJaMtvvo4A+Y5c6vnV1U2rXJAH9uFUu0nuroDiJx5mrm1aVNo0eKZ9Sa345Wc7IqdEnSpUqaKH0G6+2hWUknZCEhxBzG2FYhQ4HwjzoyqH1ptNtnz/f9KXl/EdhrlTK1vrdp5S1uBRXh4BIUBGA5jMzHGh+80Q2HwENqT4duDJwgHOcMD8MhVnP2IUUuBAUpMxBhUHMcCKTtk6sQElPWB8hPxrCpPwb1FeSH1dbOxAQraI8IAnaAzOJAA5zUJrU0pxfdltRWPDECcgdxPGjLRtmGlbUYxs4mTEkkk9d3KoLSDBNwVD2pEYxuiQRywpaSTsdtqgVb1QfQ4oBlKwACFHIzuBw+XHz6LG2WlRU20Uq9lQJ8IxjDjR41o18iSrDnj+tct8S2CCc+Xx41aWST7FKCXQCPWJXdw5E7M4HZwnBPrR/2eXrvfPMKMtoQlSM4TJiBPn6UHaVsAtRUJ7wgJTjhIMyfKasfUXR+wwpw+04R6IED47VPxtykhWRRjjd+WEtKlSrac8fWq6Z2kEb93WttKg1egp07BFi57swfwmCOhrfc6WUshKepO4CuHSbcXDoPvT641F3ukFoUEIbUroPjJrmtU6Okpas6brT4acIU2siJ2o8B6EUN3msPeughsxlIIEczUyt7aSQUO45+AEdc6irmzAH3bTnmkJx8zNHihlzrom9CawK7shZnZ37441xaXv8AbVPKo7RrT5VikJTjJkTgMoH1rdpABJSnMhOMdKq1TKNtnZoLRDlwT3YwBAUqRCZ3xmasq2tw2hKE5JAA8qFuztqG3VbitI9EyfnRdW3DBJWYs023x/Rg0qVKniB9KlWKhAa1ssykh5IkRsr5cFfp6VCMPSdrlVgKE4HEHCKC9ZdCdwoLYEIVO0j8IPL3Zx5SKy5sfyRqw5PicztuVDAnpNcDtrzPrNNTrGlGCvOcD0qL0hrKFezxpNaNHMkO/DYgnBI9TUA5clSiTiomtT9ypwzU3qtoDv3gk+yPEs8E8Opy9aqog5XsmtD6xf5ei3TcpAYuNoh0D+G5OTnFBTskHMY5jI+QsEAgggiQRiCDkQd4oC7YglOjkiAIfbCBwhKpj8tV7qj2h3FiQie9Y3tqPs82z+E8suVdCKpJGCTttnoCs0D2XbBYLTKy60r3VIKvQokGs0SoczXFpXTLNsjbfcS2n+Y4nkkZqPSqd0x2vXbshkIt0/y+Jf8AcrLyAoNurtbqtpxanFnNS1FR9TVqIWdp/tlzTZt/9jo+KUfX0ro7JL1y+evU3LinCtlGKj7MLJGyMgATkKqUmrP7Bv8Ad3HHuAfRwUGtBWiV0zq/srKHUwobxv4KB4GhS/1WUkylZir601YMOsqU+QhKElRcmCgDMzw5VV1i8w7cpHeq7gnxHu4MAmCfdnjjFZft5t+xWbFnhXuB7QmrzrytlIy9pRySOJ+m+rO0NopFu3sI6lW9R4n6bqJk6KZabAbSkIiRG+fxTvnjUQ8qZjAD5UyGPj32Ink5aXRU3bbpaVsW4PshTquqvCn4BXrVYCpjWy/U/evuKMy4UjklPhSPICopKacKNa0Uq3bQ69KzRAOis1mKxFEhmKs3sDV/qDo3G2V8HEn61WVW1/h+2Q/dk5hpuCdwKjtfp6UGRBl2pXI+zJYM7Lq5VGcIxB/ug+VVpaOG3Zc2sFIWWzOeGPlhFW47oMXlwH3Z7tPhaR7wme8VwBOIHCKqrXp/vX7gpASDcOSOPdQgqBHEJyjOtHpW03/BeVWkFnZdrYbhtdq6fG342+bZzRz2T8FcqN78JbtnXDgENqUfypJ/Sq01C0R3d2lScYTtT/UPpRj2o6TDOiH8YLgDSfzkbX/mazN27G9I84OnaUVHMkk9SZpmzTyabVgDdmlWp96MqzQIf//Z"/>
          <p:cNvSpPr/>
          <p:nvPr/>
        </p:nvSpPr>
        <p:spPr>
          <a:xfrm>
            <a:off x="0" y="-817563"/>
            <a:ext cx="809625" cy="121920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2400">
              <a:solidFill>
                <a:schemeClr val="dk1"/>
              </a:solidFill>
              <a:latin typeface="Times New Roman"/>
              <a:ea typeface="Times New Roman"/>
              <a:cs typeface="Times New Roman"/>
              <a:sym typeface="Times New Roman"/>
            </a:endParaRPr>
          </a:p>
        </p:txBody>
      </p:sp>
      <p:sp>
        <p:nvSpPr>
          <p:cNvPr id="282" name="Google Shape;282;p24" descr="data:image/jpeg;base64,/9j/4AAQSkZJRgABAQAAAQABAAD/2wCEAAkGBhQSEBUUEhQVFBQWFBgUFxgXFhoYGBYYFRUcFxgUFxoZHCcfGBwkGh0UHy8gJycpLCwsFx4xNTIqQSYrLCkBCQoKDgwOGg8PGiokHyUpLCwtLywtLSksLCw1LywpLC4sKSwpLCosLCwsLCkpKSwsLCwsMSwsKSwsKiwpLCksLv/AABEIAIAAVQMBIgACEQEDEQH/xAAcAAABBAMBAAAAAAAAAAAAAAAGAAIFBwEDBAj/xAA9EAABAwICBwUFBgQHAAAAAAABAgMRAAQhMQUGEkFRYXEHEyKBkTJSobHRFCNCgsHhM2JykggVJTRDg6L/xAAZAQACAwEAAAAAAAAAAAAAAAABAwACBAX/xAAkEQACAgICAQMFAAAAAAAAAAAAAQIRAyESMUEEIkITFDJRcf/aAAwDAQACEQMRAD8AsKsVmlRKmKVcWmdNNWrRceVspGA3kngkbzVSa19qT74LbALDZmSD94ocCfw9BUJRb13pRpr+I62ictpQE+prlGs9oTAuWZ/rHzyrzr36lmSpR4yT+tPIKvCk/GhYaPTLbgUAUkEHIgyD0Ip1eb7DWC4tj90642RuBOyeqTh8KtDU3tSQ/stXUIdyC8kL6+6r4dKlgoP6xWQazVgDYpVmlUIPpriwAScABJPIY0+oPXTSXc2az73g6BWfnEjzoMJUmumspuXpckpk9yjIJQT7R5nPGg+4WVHAUUaK0R9suZJ8MmTuAGASKsbR2qzCAIaTI3xJrPLKo6NMMLkrKVVbGAoAwd/zrr0aniJw+WNW5pDVFpwQlATjOAjGKHLjs8hUAkDORhHMcKr9deS79O/AKOsIXBWqDGHHDjXCqyj5zyyo2e7PwAQHDtRmf2oSvtGqtlKBExkd1XjkjLoVLFKPYfdl+uK9r7JcKKsPulKOUf8AHOZwxFWdXnW1vTtodR4FIUkj1wx6/OvQ9s7tISr3khXqJpyYlj4pUopUSo+gbtYcP2dtAw2lmfIfvR1Qb2ltBTTOPiLmyPzQKrJ0i8VbIfU7RCWWxGasT9KMrZAKaHEXbdu2nvFpSAN5x8hvruY1otwgq75ABylQx8q5ytuzp6SpEqMJzrmuVcq0s6VQseEyM61aS0m037awnCccKDLI0OHGhjWVAWlQ+O+pG+1ptkiQ4lf9Jmohy8Q8JQoKHy6jdU2tlW1LQJaMtvvo4A+Y5c6vnV1U2rXJAH9uFUu0nuroDiJx5mrm1aVNo0eKZ9Sa345Wc7IqdEnSpUqaKH0G6+2hWUknZCEhxBzG2FYhQ4HwjzoyqH1ptNtnz/f9KXl/EdhrlTK1vrdp5S1uBRXh4BIUBGA5jMzHGh+80Q2HwENqT4duDJwgHOcMD8MhVnP2IUUuBAUpMxBhUHMcCKTtk6sQElPWB8hPxrCpPwb1FeSH1dbOxAQraI8IAnaAzOJAA5zUJrU0pxfdltRWPDECcgdxPGjLRtmGlbUYxs4mTEkkk9d3KoLSDBNwVD2pEYxuiQRywpaSTsdtqgVb1QfQ4oBlKwACFHIzuBw+XHz6LG2WlRU20Uq9lQJ8IxjDjR41o18iSrDnj+tct8S2CCc+Xx41aWST7FKCXQCPWJXdw5E7M4HZwnBPrR/2eXrvfPMKMtoQlSM4TJiBPn6UHaVsAtRUJ7wgJTjhIMyfKasfUXR+wwpw+04R6IED47VPxtykhWRRjjd+WEtKlSrac8fWq6Z2kEb93WttKg1egp07BFi57swfwmCOhrfc6WUshKepO4CuHSbcXDoPvT641F3ukFoUEIbUroPjJrmtU6Okpas6brT4acIU2siJ2o8B6EUN3msPeughsxlIIEczUyt7aSQUO45+AEdc6irmzAH3bTnmkJx8zNHihlzrom9CawK7shZnZ37441xaXv8AbVPKo7RrT5VikJTjJkTgMoH1rdpABJSnMhOMdKq1TKNtnZoLRDlwT3YwBAUqRCZ3xmasq2tw2hKE5JAA8qFuztqG3VbitI9EyfnRdW3DBJWYs023x/Rg0qVKniB9KlWKhAa1ssykh5IkRsr5cFfp6VCMPSdrlVgKE4HEHCKC9ZdCdwoLYEIVO0j8IPL3Zx5SKy5sfyRqw5PicztuVDAnpNcDtrzPrNNTrGlGCvOcD0qL0hrKFezxpNaNHMkO/DYgnBI9TUA5clSiTiomtT9ypwzU3qtoDv3gk+yPEs8E8Opy9aqog5XsmtD6xf5ei3TcpAYuNoh0D+G5OTnFBTskHMY5jI+QsEAgggiQRiCDkQd4oC7YglOjkiAIfbCBwhKpj8tV7qj2h3FiQie9Y3tqPs82z+E8suVdCKpJGCTttnoCs0D2XbBYLTKy60r3VIKvQokGs0SoczXFpXTLNsjbfcS2n+Y4nkkZqPSqd0x2vXbshkIt0/y+Jf8AcrLyAoNurtbqtpxanFnNS1FR9TVqIWdp/tlzTZt/9jo+KUfX0ro7JL1y+evU3LinCtlGKj7MLJGyMgATkKqUmrP7Bv8Ad3HHuAfRwUGtBWiV0zq/srKHUwobxv4KB4GhS/1WUkylZir601YMOsqU+QhKElRcmCgDMzw5VV1i8w7cpHeq7gnxHu4MAmCfdnjjFZft5t+xWbFnhXuB7QmrzrytlIy9pRySOJ+m+rO0NopFu3sI6lW9R4n6bqJk6KZabAbSkIiRG+fxTvnjUQ8qZjAD5UyGPj32Ink5aXRU3bbpaVsW4PshTquqvCn4BXrVYCpjWy/U/evuKMy4UjklPhSPICopKacKNa0Uq3bQ69KzRAOis1mKxFEhmKs3sDV/qDo3G2V8HEn61WVW1/h+2Q/dk5hpuCdwKjtfp6UGRBl2pXI+zJYM7Lq5VGcIxB/ug+VVpaOG3Zc2sFIWWzOeGPlhFW47oMXlwH3Z7tPhaR7wme8VwBOIHCKqrXp/vX7gpASDcOSOPdQgqBHEJyjOtHpW03/BeVWkFnZdrYbhtdq6fG342+bZzRz2T8FcqN78JbtnXDgENqUfypJ/Sq01C0R3d2lScYTtT/UPpRj2o6TDOiH8YLgDSfzkbX/mazN27G9I84OnaUVHMkk9SZpmzTyabVgDdmlWp96MqzQIf//Z"/>
          <p:cNvSpPr/>
          <p:nvPr/>
        </p:nvSpPr>
        <p:spPr>
          <a:xfrm>
            <a:off x="0" y="-817563"/>
            <a:ext cx="809625" cy="121920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2400">
              <a:solidFill>
                <a:schemeClr val="dk1"/>
              </a:solidFill>
              <a:latin typeface="Times New Roman"/>
              <a:ea typeface="Times New Roman"/>
              <a:cs typeface="Times New Roman"/>
              <a:sym typeface="Times New Roman"/>
            </a:endParaRPr>
          </a:p>
        </p:txBody>
      </p:sp>
      <p:sp>
        <p:nvSpPr>
          <p:cNvPr id="283" name="Google Shape;283;p24" descr="data:image/jpeg;base64,/9j/4AAQSkZJRgABAQAAAQABAAD/2wCEAAkGBhQSEBUUEhQVFBQWFBgUFxgXFhoYGBYYFRUcFxgUFxoZHCcfGBwkGh0UHy8gJycpLCwsFx4xNTIqQSYrLCkBCQoKDgwOGg8PGiokHyUpLCwtLywtLSksLCw1LywpLC4sKSwpLCosLCwsLCkpKSwsLCwsMSwsKSwsKiwpLCksLv/AABEIAIAAVQMBIgACEQEDEQH/xAAcAAABBAMBAAAAAAAAAAAAAAAGAAIFBwEDBAj/xAA9EAABAwICBwUFBgQHAAAAAAABAgMRAAQhMQUGEkFRYXEHEyKBkTJSobHRFCNCgsHhM2JykggVJTRDg6L/xAAZAQACAwEAAAAAAAAAAAAAAAABAwACBAX/xAAkEQACAgICAQMFAAAAAAAAAAAAAQIRAyESMUEEIkITFDJRcf/aAAwDAQACEQMRAD8AsKsVmlRKmKVcWmdNNWrRceVspGA3kngkbzVSa19qT74LbALDZmSD94ocCfw9BUJRb13pRpr+I62ictpQE+prlGs9oTAuWZ/rHzyrzr36lmSpR4yT+tPIKvCk/GhYaPTLbgUAUkEHIgyD0Ip1eb7DWC4tj90642RuBOyeqTh8KtDU3tSQ/stXUIdyC8kL6+6r4dKlgoP6xWQazVgDYpVmlUIPpriwAScABJPIY0+oPXTSXc2az73g6BWfnEjzoMJUmumspuXpckpk9yjIJQT7R5nPGg+4WVHAUUaK0R9suZJ8MmTuAGASKsbR2qzCAIaTI3xJrPLKo6NMMLkrKVVbGAoAwd/zrr0aniJw+WNW5pDVFpwQlATjOAjGKHLjs8hUAkDORhHMcKr9deS79O/AKOsIXBWqDGHHDjXCqyj5zyyo2e7PwAQHDtRmf2oSvtGqtlKBExkd1XjkjLoVLFKPYfdl+uK9r7JcKKsPulKOUf8AHOZwxFWdXnW1vTtodR4FIUkj1wx6/OvQ9s7tISr3khXqJpyYlj4pUopUSo+gbtYcP2dtAw2lmfIfvR1Qb2ltBTTOPiLmyPzQKrJ0i8VbIfU7RCWWxGasT9KMrZAKaHEXbdu2nvFpSAN5x8hvruY1otwgq75ABylQx8q5ytuzp6SpEqMJzrmuVcq0s6VQseEyM61aS0m037awnCccKDLI0OHGhjWVAWlQ+O+pG+1ptkiQ4lf9Jmohy8Q8JQoKHy6jdU2tlW1LQJaMtvvo4A+Y5c6vnV1U2rXJAH9uFUu0nuroDiJx5mrm1aVNo0eKZ9Sa345Wc7IqdEnSpUqaKH0G6+2hWUknZCEhxBzG2FYhQ4HwjzoyqH1ptNtnz/f9KXl/EdhrlTK1vrdp5S1uBRXh4BIUBGA5jMzHGh+80Q2HwENqT4duDJwgHOcMD8MhVnP2IUUuBAUpMxBhUHMcCKTtk6sQElPWB8hPxrCpPwb1FeSH1dbOxAQraI8IAnaAzOJAA5zUJrU0pxfdltRWPDECcgdxPGjLRtmGlbUYxs4mTEkkk9d3KoLSDBNwVD2pEYxuiQRywpaSTsdtqgVb1QfQ4oBlKwACFHIzuBw+XHz6LG2WlRU20Uq9lQJ8IxjDjR41o18iSrDnj+tct8S2CCc+Xx41aWST7FKCXQCPWJXdw5E7M4HZwnBPrR/2eXrvfPMKMtoQlSM4TJiBPn6UHaVsAtRUJ7wgJTjhIMyfKasfUXR+wwpw+04R6IED47VPxtykhWRRjjd+WEtKlSrac8fWq6Z2kEb93WttKg1egp07BFi57swfwmCOhrfc6WUshKepO4CuHSbcXDoPvT641F3ukFoUEIbUroPjJrmtU6Okpas6brT4acIU2siJ2o8B6EUN3msPeughsxlIIEczUyt7aSQUO45+AEdc6irmzAH3bTnmkJx8zNHihlzrom9CawK7shZnZ37441xaXv8AbVPKo7RrT5VikJTjJkTgMoH1rdpABJSnMhOMdKq1TKNtnZoLRDlwT3YwBAUqRCZ3xmasq2tw2hKE5JAA8qFuztqG3VbitI9EyfnRdW3DBJWYs023x/Rg0qVKniB9KlWKhAa1ssykh5IkRsr5cFfp6VCMPSdrlVgKE4HEHCKC9ZdCdwoLYEIVO0j8IPL3Zx5SKy5sfyRqw5PicztuVDAnpNcDtrzPrNNTrGlGCvOcD0qL0hrKFezxpNaNHMkO/DYgnBI9TUA5clSiTiomtT9ypwzU3qtoDv3gk+yPEs8E8Opy9aqog5XsmtD6xf5ei3TcpAYuNoh0D+G5OTnFBTskHMY5jI+QsEAgggiQRiCDkQd4oC7YglOjkiAIfbCBwhKpj8tV7qj2h3FiQie9Y3tqPs82z+E8suVdCKpJGCTttnoCs0D2XbBYLTKy60r3VIKvQokGs0SoczXFpXTLNsjbfcS2n+Y4nkkZqPSqd0x2vXbshkIt0/y+Jf8AcrLyAoNurtbqtpxanFnNS1FR9TVqIWdp/tlzTZt/9jo+KUfX0ro7JL1y+evU3LinCtlGKj7MLJGyMgATkKqUmrP7Bv8Ad3HHuAfRwUGtBWiV0zq/srKHUwobxv4KB4GhS/1WUkylZir601YMOsqU+QhKElRcmCgDMzw5VV1i8w7cpHeq7gnxHu4MAmCfdnjjFZft5t+xWbFnhXuB7QmrzrytlIy9pRySOJ+m+rO0NopFu3sI6lW9R4n6bqJk6KZabAbSkIiRG+fxTvnjUQ8qZjAD5UyGPj32Ink5aXRU3bbpaVsW4PshTquqvCn4BXrVYCpjWy/U/evuKMy4UjklPhSPICopKacKNa0Uq3bQ69KzRAOis1mKxFEhmKs3sDV/qDo3G2V8HEn61WVW1/h+2Q/dk5hpuCdwKjtfp6UGRBl2pXI+zJYM7Lq5VGcIxB/ug+VVpaOG3Zc2sFIWWzOeGPlhFW47oMXlwH3Z7tPhaR7wme8VwBOIHCKqrXp/vX7gpASDcOSOPdQgqBHEJyjOtHpW03/BeVWkFnZdrYbhtdq6fG342+bZzRz2T8FcqN78JbtnXDgENqUfypJ/Sq01C0R3d2lScYTtT/UPpRj2o6TDOiH8YLgDSfzkbX/mazN27G9I84OnaUVHMkk9SZpmzTyabVgDdmlWp96MqzQIf//Z"/>
          <p:cNvSpPr/>
          <p:nvPr/>
        </p:nvSpPr>
        <p:spPr>
          <a:xfrm>
            <a:off x="0" y="-817563"/>
            <a:ext cx="809625" cy="121920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2400">
              <a:solidFill>
                <a:schemeClr val="dk1"/>
              </a:solidFill>
              <a:latin typeface="Times New Roman"/>
              <a:ea typeface="Times New Roman"/>
              <a:cs typeface="Times New Roman"/>
              <a:sym typeface="Times New Roman"/>
            </a:endParaRPr>
          </a:p>
        </p:txBody>
      </p:sp>
      <p:graphicFrame>
        <p:nvGraphicFramePr>
          <p:cNvPr id="284" name="Google Shape;284;p24"/>
          <p:cNvGraphicFramePr/>
          <p:nvPr/>
        </p:nvGraphicFramePr>
        <p:xfrm>
          <a:off x="809625" y="1546157"/>
          <a:ext cx="3000000" cy="3000000"/>
        </p:xfrm>
        <a:graphic>
          <a:graphicData uri="http://schemas.openxmlformats.org/drawingml/2006/table">
            <a:tbl>
              <a:tblPr firstRow="1" bandRow="1">
                <a:noFill/>
                <a:tableStyleId>{5D555E31-6FD3-48D0-8BCA-7D91E0519B83}</a:tableStyleId>
              </a:tblPr>
              <a:tblGrid>
                <a:gridCol w="1800000">
                  <a:extLst>
                    <a:ext uri="{9D8B030D-6E8A-4147-A177-3AD203B41FA5}">
                      <a16:colId xmlns:a16="http://schemas.microsoft.com/office/drawing/2014/main" val="20000"/>
                    </a:ext>
                  </a:extLst>
                </a:gridCol>
                <a:gridCol w="1800000">
                  <a:extLst>
                    <a:ext uri="{9D8B030D-6E8A-4147-A177-3AD203B41FA5}">
                      <a16:colId xmlns:a16="http://schemas.microsoft.com/office/drawing/2014/main" val="20001"/>
                    </a:ext>
                  </a:extLst>
                </a:gridCol>
                <a:gridCol w="1800000">
                  <a:extLst>
                    <a:ext uri="{9D8B030D-6E8A-4147-A177-3AD203B41FA5}">
                      <a16:colId xmlns:a16="http://schemas.microsoft.com/office/drawing/2014/main" val="20002"/>
                    </a:ext>
                  </a:extLst>
                </a:gridCol>
              </a:tblGrid>
              <a:tr h="370075">
                <a:tc>
                  <a:txBody>
                    <a:bodyPr/>
                    <a:lstStyle/>
                    <a:p>
                      <a:pPr marL="0" marR="0" lvl="0" indent="0" algn="l" rtl="0">
                        <a:spcBef>
                          <a:spcPts val="0"/>
                        </a:spcBef>
                        <a:spcAft>
                          <a:spcPts val="0"/>
                        </a:spcAft>
                        <a:buNone/>
                      </a:pPr>
                      <a:r>
                        <a:rPr lang="en-US" sz="1400"/>
                        <a:t>Kategorie</a:t>
                      </a:r>
                      <a:endParaRPr sz="1400"/>
                    </a:p>
                  </a:txBody>
                  <a:tcPr marL="91450" marR="91450" marT="45725" marB="45725" anchor="ctr">
                    <a:solidFill>
                      <a:srgbClr val="46832C"/>
                    </a:solidFill>
                  </a:tcPr>
                </a:tc>
                <a:tc>
                  <a:txBody>
                    <a:bodyPr/>
                    <a:lstStyle/>
                    <a:p>
                      <a:pPr marL="0" marR="0" lvl="0" indent="0" algn="l" rtl="0">
                        <a:spcBef>
                          <a:spcPts val="0"/>
                        </a:spcBef>
                        <a:spcAft>
                          <a:spcPts val="0"/>
                        </a:spcAft>
                        <a:buNone/>
                      </a:pPr>
                      <a:r>
                        <a:rPr lang="en-US" sz="1400"/>
                        <a:t>Runde à</a:t>
                      </a:r>
                      <a:endParaRPr sz="1400"/>
                    </a:p>
                  </a:txBody>
                  <a:tcPr marL="91450" marR="91450" marT="45725" marB="45725" anchor="ctr">
                    <a:solidFill>
                      <a:srgbClr val="46832C"/>
                    </a:solidFill>
                  </a:tcPr>
                </a:tc>
                <a:tc>
                  <a:txBody>
                    <a:bodyPr/>
                    <a:lstStyle/>
                    <a:p>
                      <a:pPr marL="0" marR="0" lvl="0" indent="0" algn="l" rtl="0">
                        <a:spcBef>
                          <a:spcPts val="0"/>
                        </a:spcBef>
                        <a:spcAft>
                          <a:spcPts val="0"/>
                        </a:spcAft>
                        <a:buNone/>
                      </a:pPr>
                      <a:r>
                        <a:rPr lang="en-US" sz="1400"/>
                        <a:t>Laufdistanz</a:t>
                      </a:r>
                      <a:endParaRPr sz="1400"/>
                    </a:p>
                  </a:txBody>
                  <a:tcPr marL="91450" marR="91450" marT="45725" marB="45725" anchor="ctr">
                    <a:solidFill>
                      <a:srgbClr val="46832C"/>
                    </a:solidFill>
                  </a:tcPr>
                </a:tc>
                <a:extLst>
                  <a:ext uri="{0D108BD9-81ED-4DB2-BD59-A6C34878D82A}">
                    <a16:rowId xmlns:a16="http://schemas.microsoft.com/office/drawing/2014/main" val="10000"/>
                  </a:ext>
                </a:extLst>
              </a:tr>
              <a:tr h="370850">
                <a:tc>
                  <a:txBody>
                    <a:bodyPr/>
                    <a:lstStyle/>
                    <a:p>
                      <a:pPr marL="0" marR="0" lvl="0" indent="0" algn="l" rtl="0">
                        <a:spcBef>
                          <a:spcPts val="0"/>
                        </a:spcBef>
                        <a:spcAft>
                          <a:spcPts val="0"/>
                        </a:spcAft>
                        <a:buNone/>
                      </a:pPr>
                      <a:r>
                        <a:rPr lang="en-US" sz="1200"/>
                        <a:t>Damen/Herren 10</a:t>
                      </a:r>
                      <a:endParaRPr/>
                    </a:p>
                  </a:txBody>
                  <a:tcPr marL="91450" marR="91450" marT="45725" marB="45725" anchor="ctr">
                    <a:solidFill>
                      <a:schemeClr val="lt1"/>
                    </a:solidFill>
                  </a:tcPr>
                </a:tc>
                <a:tc>
                  <a:txBody>
                    <a:bodyPr/>
                    <a:lstStyle/>
                    <a:p>
                      <a:pPr marL="0" marR="0" lvl="0" indent="0" algn="l" rtl="0">
                        <a:spcBef>
                          <a:spcPts val="0"/>
                        </a:spcBef>
                        <a:spcAft>
                          <a:spcPts val="0"/>
                        </a:spcAft>
                        <a:buNone/>
                      </a:pPr>
                      <a:r>
                        <a:rPr lang="en-US" sz="1200"/>
                        <a:t>2x500m</a:t>
                      </a:r>
                      <a:endParaRPr sz="1200"/>
                    </a:p>
                  </a:txBody>
                  <a:tcPr marL="91450" marR="91450" marT="45725" marB="45725" anchor="ctr">
                    <a:solidFill>
                      <a:schemeClr val="lt1"/>
                    </a:solidFill>
                  </a:tcPr>
                </a:tc>
                <a:tc>
                  <a:txBody>
                    <a:bodyPr/>
                    <a:lstStyle/>
                    <a:p>
                      <a:pPr marL="0" marR="0" lvl="0" indent="0" algn="l" rtl="0">
                        <a:spcBef>
                          <a:spcPts val="0"/>
                        </a:spcBef>
                        <a:spcAft>
                          <a:spcPts val="0"/>
                        </a:spcAft>
                        <a:buNone/>
                      </a:pPr>
                      <a:r>
                        <a:rPr lang="en-US" sz="1200"/>
                        <a:t>1 km</a:t>
                      </a:r>
                      <a:endParaRPr sz="1200"/>
                    </a:p>
                  </a:txBody>
                  <a:tcPr marL="91450" marR="91450" marT="45725" marB="45725" anchor="ctr">
                    <a:solidFill>
                      <a:schemeClr val="lt1"/>
                    </a:solidFill>
                  </a:tcPr>
                </a:tc>
                <a:extLst>
                  <a:ext uri="{0D108BD9-81ED-4DB2-BD59-A6C34878D82A}">
                    <a16:rowId xmlns:a16="http://schemas.microsoft.com/office/drawing/2014/main" val="10001"/>
                  </a:ext>
                </a:extLst>
              </a:tr>
              <a:tr h="370850">
                <a:tc>
                  <a:txBody>
                    <a:bodyPr/>
                    <a:lstStyle/>
                    <a:p>
                      <a:pPr marL="0" marR="0" lvl="0" indent="0" algn="l" rtl="0">
                        <a:spcBef>
                          <a:spcPts val="0"/>
                        </a:spcBef>
                        <a:spcAft>
                          <a:spcPts val="0"/>
                        </a:spcAft>
                        <a:buNone/>
                      </a:pPr>
                      <a:r>
                        <a:rPr lang="en-US" sz="1200"/>
                        <a:t>Damen/Herren 13</a:t>
                      </a:r>
                      <a:endParaRPr/>
                    </a:p>
                  </a:txBody>
                  <a:tcPr marL="91450" marR="91450" marT="45725" marB="45725" anchor="ctr">
                    <a:solidFill>
                      <a:srgbClr val="6CAB34"/>
                    </a:solidFill>
                  </a:tcPr>
                </a:tc>
                <a:tc>
                  <a:txBody>
                    <a:bodyPr/>
                    <a:lstStyle/>
                    <a:p>
                      <a:pPr marL="0" marR="0" lvl="0" indent="0" algn="l" rtl="0">
                        <a:spcBef>
                          <a:spcPts val="0"/>
                        </a:spcBef>
                        <a:spcAft>
                          <a:spcPts val="0"/>
                        </a:spcAft>
                        <a:buNone/>
                      </a:pPr>
                      <a:r>
                        <a:rPr lang="en-US" sz="1200"/>
                        <a:t>2x2.0 km</a:t>
                      </a:r>
                      <a:endParaRPr sz="1200"/>
                    </a:p>
                  </a:txBody>
                  <a:tcPr marL="91450" marR="91450" marT="45725" marB="45725" anchor="ctr">
                    <a:solidFill>
                      <a:srgbClr val="6CAB34"/>
                    </a:solidFill>
                  </a:tcPr>
                </a:tc>
                <a:tc>
                  <a:txBody>
                    <a:bodyPr/>
                    <a:lstStyle/>
                    <a:p>
                      <a:pPr marL="0" marR="0" lvl="0" indent="0" algn="l" rtl="0">
                        <a:spcBef>
                          <a:spcPts val="0"/>
                        </a:spcBef>
                        <a:spcAft>
                          <a:spcPts val="0"/>
                        </a:spcAft>
                        <a:buNone/>
                      </a:pPr>
                      <a:r>
                        <a:rPr lang="en-US" sz="1200"/>
                        <a:t>4 km</a:t>
                      </a:r>
                      <a:endParaRPr sz="1200"/>
                    </a:p>
                  </a:txBody>
                  <a:tcPr marL="91450" marR="91450" marT="45725" marB="45725" anchor="ctr">
                    <a:solidFill>
                      <a:srgbClr val="6CAB34"/>
                    </a:solidFill>
                  </a:tcPr>
                </a:tc>
                <a:extLst>
                  <a:ext uri="{0D108BD9-81ED-4DB2-BD59-A6C34878D82A}">
                    <a16:rowId xmlns:a16="http://schemas.microsoft.com/office/drawing/2014/main" val="10002"/>
                  </a:ext>
                </a:extLst>
              </a:tr>
              <a:tr h="370850">
                <a:tc>
                  <a:txBody>
                    <a:bodyPr/>
                    <a:lstStyle/>
                    <a:p>
                      <a:pPr marL="0" marR="0" lvl="0" indent="0" algn="l" rtl="0">
                        <a:spcBef>
                          <a:spcPts val="0"/>
                        </a:spcBef>
                        <a:spcAft>
                          <a:spcPts val="0"/>
                        </a:spcAft>
                        <a:buNone/>
                      </a:pPr>
                      <a:r>
                        <a:rPr lang="en-US" sz="1200"/>
                        <a:t>Damen</a:t>
                      </a:r>
                      <a:endParaRPr sz="1200"/>
                    </a:p>
                  </a:txBody>
                  <a:tcPr marL="91450" marR="91450" marT="45725" marB="45725" anchor="ctr">
                    <a:solidFill>
                      <a:schemeClr val="lt1"/>
                    </a:solidFill>
                  </a:tcPr>
                </a:tc>
                <a:tc>
                  <a:txBody>
                    <a:bodyPr/>
                    <a:lstStyle/>
                    <a:p>
                      <a:pPr marL="0" marR="0" lvl="0" indent="0" algn="l" rtl="0">
                        <a:spcBef>
                          <a:spcPts val="0"/>
                        </a:spcBef>
                        <a:spcAft>
                          <a:spcPts val="0"/>
                        </a:spcAft>
                        <a:buNone/>
                      </a:pPr>
                      <a:r>
                        <a:rPr lang="en-US" sz="1200"/>
                        <a:t>2x3.0 km</a:t>
                      </a:r>
                      <a:endParaRPr sz="1200"/>
                    </a:p>
                  </a:txBody>
                  <a:tcPr marL="91450" marR="91450" marT="45725" marB="45725" anchor="ctr">
                    <a:solidFill>
                      <a:schemeClr val="lt1"/>
                    </a:solidFill>
                  </a:tcPr>
                </a:tc>
                <a:tc>
                  <a:txBody>
                    <a:bodyPr/>
                    <a:lstStyle/>
                    <a:p>
                      <a:pPr marL="0" marR="0" lvl="0" indent="0" algn="l" rtl="0">
                        <a:spcBef>
                          <a:spcPts val="0"/>
                        </a:spcBef>
                        <a:spcAft>
                          <a:spcPts val="0"/>
                        </a:spcAft>
                        <a:buNone/>
                      </a:pPr>
                      <a:r>
                        <a:rPr lang="en-US" sz="1200"/>
                        <a:t>6 km</a:t>
                      </a:r>
                      <a:endParaRPr sz="1200"/>
                    </a:p>
                  </a:txBody>
                  <a:tcPr marL="91450" marR="91450" marT="45725" marB="45725" anchor="ctr">
                    <a:solidFill>
                      <a:schemeClr val="lt1"/>
                    </a:solidFill>
                  </a:tcPr>
                </a:tc>
                <a:extLst>
                  <a:ext uri="{0D108BD9-81ED-4DB2-BD59-A6C34878D82A}">
                    <a16:rowId xmlns:a16="http://schemas.microsoft.com/office/drawing/2014/main" val="10003"/>
                  </a:ext>
                </a:extLst>
              </a:tr>
              <a:tr h="370850">
                <a:tc>
                  <a:txBody>
                    <a:bodyPr/>
                    <a:lstStyle/>
                    <a:p>
                      <a:pPr marL="0" marR="0" lvl="0" indent="0" algn="l" rtl="0">
                        <a:spcBef>
                          <a:spcPts val="0"/>
                        </a:spcBef>
                        <a:spcAft>
                          <a:spcPts val="0"/>
                        </a:spcAft>
                        <a:buNone/>
                      </a:pPr>
                      <a:r>
                        <a:rPr lang="en-US" sz="1200"/>
                        <a:t>Herren</a:t>
                      </a:r>
                      <a:endParaRPr sz="1200"/>
                    </a:p>
                  </a:txBody>
                  <a:tcPr marL="91450" marR="91450" marT="45725" marB="45725" anchor="ctr">
                    <a:solidFill>
                      <a:srgbClr val="6CAB34"/>
                    </a:solidFill>
                  </a:tcPr>
                </a:tc>
                <a:tc>
                  <a:txBody>
                    <a:bodyPr/>
                    <a:lstStyle/>
                    <a:p>
                      <a:pPr marL="0" marR="0" lvl="0" indent="0" algn="l" rtl="0">
                        <a:spcBef>
                          <a:spcPts val="0"/>
                        </a:spcBef>
                        <a:spcAft>
                          <a:spcPts val="0"/>
                        </a:spcAft>
                        <a:buNone/>
                      </a:pPr>
                      <a:r>
                        <a:rPr lang="en-US" sz="1200"/>
                        <a:t>2x5.0 km</a:t>
                      </a:r>
                      <a:endParaRPr sz="1200"/>
                    </a:p>
                  </a:txBody>
                  <a:tcPr marL="91450" marR="91450" marT="45725" marB="45725" anchor="ctr">
                    <a:solidFill>
                      <a:srgbClr val="6CAB34"/>
                    </a:solidFill>
                  </a:tcPr>
                </a:tc>
                <a:tc>
                  <a:txBody>
                    <a:bodyPr/>
                    <a:lstStyle/>
                    <a:p>
                      <a:pPr marL="0" marR="0" lvl="0" indent="0" algn="l" rtl="0">
                        <a:spcBef>
                          <a:spcPts val="0"/>
                        </a:spcBef>
                        <a:spcAft>
                          <a:spcPts val="0"/>
                        </a:spcAft>
                        <a:buNone/>
                      </a:pPr>
                      <a:r>
                        <a:rPr lang="en-US" sz="1200"/>
                        <a:t>10 km</a:t>
                      </a:r>
                      <a:endParaRPr sz="1200"/>
                    </a:p>
                  </a:txBody>
                  <a:tcPr marL="91450" marR="91450" marT="45725" marB="45725" anchor="ctr">
                    <a:solidFill>
                      <a:srgbClr val="6CAB34"/>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88"/>
        <p:cNvGrpSpPr/>
        <p:nvPr/>
      </p:nvGrpSpPr>
      <p:grpSpPr>
        <a:xfrm>
          <a:off x="0" y="0"/>
          <a:ext cx="0" cy="0"/>
          <a:chOff x="0" y="0"/>
          <a:chExt cx="0" cy="0"/>
        </a:xfrm>
      </p:grpSpPr>
      <p:sp>
        <p:nvSpPr>
          <p:cNvPr id="289" name="Google Shape;289;p25"/>
          <p:cNvSpPr txBox="1"/>
          <p:nvPr/>
        </p:nvSpPr>
        <p:spPr>
          <a:xfrm>
            <a:off x="683568" y="404664"/>
            <a:ext cx="8460432" cy="72008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000" b="1">
                <a:solidFill>
                  <a:schemeClr val="dk1"/>
                </a:solidFill>
                <a:latin typeface="Arial"/>
                <a:ea typeface="Arial"/>
                <a:cs typeface="Arial"/>
                <a:sym typeface="Arial"/>
              </a:rPr>
              <a:t>Strecke / 500m</a:t>
            </a:r>
            <a:endParaRPr/>
          </a:p>
          <a:p>
            <a:pPr marL="0" marR="0" lvl="0" indent="0" algn="l" rtl="0">
              <a:spcBef>
                <a:spcPts val="400"/>
              </a:spcBef>
              <a:spcAft>
                <a:spcPts val="0"/>
              </a:spcAft>
              <a:buNone/>
            </a:pPr>
            <a:r>
              <a:rPr lang="en-US" sz="2000" b="1">
                <a:solidFill>
                  <a:srgbClr val="C00000"/>
                </a:solidFill>
                <a:latin typeface="Arial"/>
                <a:ea typeface="Arial"/>
                <a:cs typeface="Arial"/>
                <a:sym typeface="Arial"/>
              </a:rPr>
              <a:t>Course / 500m</a:t>
            </a:r>
            <a:endParaRPr sz="2000" b="1" i="0" strike="noStrike" cap="none">
              <a:solidFill>
                <a:srgbClr val="C00000"/>
              </a:solidFill>
              <a:latin typeface="Arial"/>
              <a:ea typeface="Arial"/>
              <a:cs typeface="Arial"/>
              <a:sym typeface="Arial"/>
            </a:endParaRPr>
          </a:p>
        </p:txBody>
      </p:sp>
      <p:sp>
        <p:nvSpPr>
          <p:cNvPr id="290" name="Google Shape;290;p25" descr="data:image/jpeg;base64,/9j/4AAQSkZJRgABAQAAAQABAAD/2wCEAAkGBhQSEBUUEhQVFBQWFBgUFxgXFhoYGBYYFRUcFxgUFxoZHCcfGBwkGh0UHy8gJycpLCwsFx4xNTIqQSYrLCkBCQoKDgwOGg8PGiokHyUpLCwtLywtLSksLCw1LywpLC4sKSwpLCosLCwsLCkpKSwsLCwsMSwsKSwsKiwpLCksLv/AABEIAIAAVQMBIgACEQEDEQH/xAAcAAABBAMBAAAAAAAAAAAAAAAGAAIFBwEDBAj/xAA9EAABAwICBwUFBgQHAAAAAAABAgMRAAQhMQUGEkFRYXEHEyKBkTJSobHRFCNCgsHhM2JykggVJTRDg6L/xAAZAQACAwEAAAAAAAAAAAAAAAABAwACBAX/xAAkEQACAgICAQMFAAAAAAAAAAAAAQIRAyESMUEEIkITFDJRcf/aAAwDAQACEQMRAD8AsKsVmlRKmKVcWmdNNWrRceVspGA3kngkbzVSa19qT74LbALDZmSD94ocCfw9BUJRb13pRpr+I62ictpQE+prlGs9oTAuWZ/rHzyrzr36lmSpR4yT+tPIKvCk/GhYaPTLbgUAUkEHIgyD0Ip1eb7DWC4tj90642RuBOyeqTh8KtDU3tSQ/stXUIdyC8kL6+6r4dKlgoP6xWQazVgDYpVmlUIPpriwAScABJPIY0+oPXTSXc2az73g6BWfnEjzoMJUmumspuXpckpk9yjIJQT7R5nPGg+4WVHAUUaK0R9suZJ8MmTuAGASKsbR2qzCAIaTI3xJrPLKo6NMMLkrKVVbGAoAwd/zrr0aniJw+WNW5pDVFpwQlATjOAjGKHLjs8hUAkDORhHMcKr9deS79O/AKOsIXBWqDGHHDjXCqyj5zyyo2e7PwAQHDtRmf2oSvtGqtlKBExkd1XjkjLoVLFKPYfdl+uK9r7JcKKsPulKOUf8AHOZwxFWdXnW1vTtodR4FIUkj1wx6/OvQ9s7tISr3khXqJpyYlj4pUopUSo+gbtYcP2dtAw2lmfIfvR1Qb2ltBTTOPiLmyPzQKrJ0i8VbIfU7RCWWxGasT9KMrZAKaHEXbdu2nvFpSAN5x8hvruY1otwgq75ABylQx8q5ytuzp6SpEqMJzrmuVcq0s6VQseEyM61aS0m037awnCccKDLI0OHGhjWVAWlQ+O+pG+1ptkiQ4lf9Jmohy8Q8JQoKHy6jdU2tlW1LQJaMtvvo4A+Y5c6vnV1U2rXJAH9uFUu0nuroDiJx5mrm1aVNo0eKZ9Sa345Wc7IqdEnSpUqaKH0G6+2hWUknZCEhxBzG2FYhQ4HwjzoyqH1ptNtnz/f9KXl/EdhrlTK1vrdp5S1uBRXh4BIUBGA5jMzHGh+80Q2HwENqT4duDJwgHOcMD8MhVnP2IUUuBAUpMxBhUHMcCKTtk6sQElPWB8hPxrCpPwb1FeSH1dbOxAQraI8IAnaAzOJAA5zUJrU0pxfdltRWPDECcgdxPGjLRtmGlbUYxs4mTEkkk9d3KoLSDBNwVD2pEYxuiQRywpaSTsdtqgVb1QfQ4oBlKwACFHIzuBw+XHz6LG2WlRU20Uq9lQJ8IxjDjR41o18iSrDnj+tct8S2CCc+Xx41aWST7FKCXQCPWJXdw5E7M4HZwnBPrR/2eXrvfPMKMtoQlSM4TJiBPn6UHaVsAtRUJ7wgJTjhIMyfKasfUXR+wwpw+04R6IED47VPxtykhWRRjjd+WEtKlSrac8fWq6Z2kEb93WttKg1egp07BFi57swfwmCOhrfc6WUshKepO4CuHSbcXDoPvT641F3ukFoUEIbUroPjJrmtU6Okpas6brT4acIU2siJ2o8B6EUN3msPeughsxlIIEczUyt7aSQUO45+AEdc6irmzAH3bTnmkJx8zNHihlzrom9CawK7shZnZ37441xaXv8AbVPKo7RrT5VikJTjJkTgMoH1rdpABJSnMhOMdKq1TKNtnZoLRDlwT3YwBAUqRCZ3xmasq2tw2hKE5JAA8qFuztqG3VbitI9EyfnRdW3DBJWYs023x/Rg0qVKniB9KlWKhAa1ssykh5IkRsr5cFfp6VCMPSdrlVgKE4HEHCKC9ZdCdwoLYEIVO0j8IPL3Zx5SKy5sfyRqw5PicztuVDAnpNcDtrzPrNNTrGlGCvOcD0qL0hrKFezxpNaNHMkO/DYgnBI9TUA5clSiTiomtT9ypwzU3qtoDv3gk+yPEs8E8Opy9aqog5XsmtD6xf5ei3TcpAYuNoh0D+G5OTnFBTskHMY5jI+QsEAgggiQRiCDkQd4oC7YglOjkiAIfbCBwhKpj8tV7qj2h3FiQie9Y3tqPs82z+E8suVdCKpJGCTttnoCs0D2XbBYLTKy60r3VIKvQokGs0SoczXFpXTLNsjbfcS2n+Y4nkkZqPSqd0x2vXbshkIt0/y+Jf8AcrLyAoNurtbqtpxanFnNS1FR9TVqIWdp/tlzTZt/9jo+KUfX0ro7JL1y+evU3LinCtlGKj7MLJGyMgATkKqUmrP7Bv8Ad3HHuAfRwUGtBWiV0zq/srKHUwobxv4KB4GhS/1WUkylZir601YMOsqU+QhKElRcmCgDMzw5VV1i8w7cpHeq7gnxHu4MAmCfdnjjFZft5t+xWbFnhXuB7QmrzrytlIy9pRySOJ+m+rO0NopFu3sI6lW9R4n6bqJk6KZabAbSkIiRG+fxTvnjUQ8qZjAD5UyGPj32Ink5aXRU3bbpaVsW4PshTquqvCn4BXrVYCpjWy/U/evuKMy4UjklPhSPICopKacKNa0Uq3bQ69KzRAOis1mKxFEhmKs3sDV/qDo3G2V8HEn61WVW1/h+2Q/dk5hpuCdwKjtfp6UGRBl2pXI+zJYM7Lq5VGcIxB/ug+VVpaOG3Zc2sFIWWzOeGPlhFW47oMXlwH3Z7tPhaR7wme8VwBOIHCKqrXp/vX7gpASDcOSOPdQgqBHEJyjOtHpW03/BeVWkFnZdrYbhtdq6fG342+bZzRz2T8FcqN78JbtnXDgENqUfypJ/Sq01C0R3d2lScYTtT/UPpRj2o6TDOiH8YLgDSfzkbX/mazN27G9I84OnaUVHMkk9SZpmzTyabVgDdmlWp96MqzQIf//Z"/>
          <p:cNvSpPr/>
          <p:nvPr/>
        </p:nvSpPr>
        <p:spPr>
          <a:xfrm>
            <a:off x="0" y="-817563"/>
            <a:ext cx="809625" cy="121920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2400">
              <a:solidFill>
                <a:schemeClr val="dk1"/>
              </a:solidFill>
              <a:latin typeface="Times New Roman"/>
              <a:ea typeface="Times New Roman"/>
              <a:cs typeface="Times New Roman"/>
              <a:sym typeface="Times New Roman"/>
            </a:endParaRPr>
          </a:p>
        </p:txBody>
      </p:sp>
      <p:sp>
        <p:nvSpPr>
          <p:cNvPr id="291" name="Google Shape;291;p25" descr="data:image/jpeg;base64,/9j/4AAQSkZJRgABAQAAAQABAAD/2wCEAAkGBhQSEBUUEhQVFBQWFBgUFxgXFhoYGBYYFRUcFxgUFxoZHCcfGBwkGh0UHy8gJycpLCwsFx4xNTIqQSYrLCkBCQoKDgwOGg8PGiokHyUpLCwtLywtLSksLCw1LywpLC4sKSwpLCosLCwsLCkpKSwsLCwsMSwsKSwsKiwpLCksLv/AABEIAIAAVQMBIgACEQEDEQH/xAAcAAABBAMBAAAAAAAAAAAAAAAGAAIFBwEDBAj/xAA9EAABAwICBwUFBgQHAAAAAAABAgMRAAQhMQUGEkFRYXEHEyKBkTJSobHRFCNCgsHhM2JykggVJTRDg6L/xAAZAQACAwEAAAAAAAAAAAAAAAABAwACBAX/xAAkEQACAgICAQMFAAAAAAAAAAAAAQIRAyESMUEEIkITFDJRcf/aAAwDAQACEQMRAD8AsKsVmlRKmKVcWmdNNWrRceVspGA3kngkbzVSa19qT74LbALDZmSD94ocCfw9BUJRb13pRpr+I62ictpQE+prlGs9oTAuWZ/rHzyrzr36lmSpR4yT+tPIKvCk/GhYaPTLbgUAUkEHIgyD0Ip1eb7DWC4tj90642RuBOyeqTh8KtDU3tSQ/stXUIdyC8kL6+6r4dKlgoP6xWQazVgDYpVmlUIPpriwAScABJPIY0+oPXTSXc2az73g6BWfnEjzoMJUmumspuXpckpk9yjIJQT7R5nPGg+4WVHAUUaK0R9suZJ8MmTuAGASKsbR2qzCAIaTI3xJrPLKo6NMMLkrKVVbGAoAwd/zrr0aniJw+WNW5pDVFpwQlATjOAjGKHLjs8hUAkDORhHMcKr9deS79O/AKOsIXBWqDGHHDjXCqyj5zyyo2e7PwAQHDtRmf2oSvtGqtlKBExkd1XjkjLoVLFKPYfdl+uK9r7JcKKsPulKOUf8AHOZwxFWdXnW1vTtodR4FIUkj1wx6/OvQ9s7tISr3khXqJpyYlj4pUopUSo+gbtYcP2dtAw2lmfIfvR1Qb2ltBTTOPiLmyPzQKrJ0i8VbIfU7RCWWxGasT9KMrZAKaHEXbdu2nvFpSAN5x8hvruY1otwgq75ABylQx8q5ytuzp6SpEqMJzrmuVcq0s6VQseEyM61aS0m037awnCccKDLI0OHGhjWVAWlQ+O+pG+1ptkiQ4lf9Jmohy8Q8JQoKHy6jdU2tlW1LQJaMtvvo4A+Y5c6vnV1U2rXJAH9uFUu0nuroDiJx5mrm1aVNo0eKZ9Sa345Wc7IqdEnSpUqaKH0G6+2hWUknZCEhxBzG2FYhQ4HwjzoyqH1ptNtnz/f9KXl/EdhrlTK1vrdp5S1uBRXh4BIUBGA5jMzHGh+80Q2HwENqT4duDJwgHOcMD8MhVnP2IUUuBAUpMxBhUHMcCKTtk6sQElPWB8hPxrCpPwb1FeSH1dbOxAQraI8IAnaAzOJAA5zUJrU0pxfdltRWPDECcgdxPGjLRtmGlbUYxs4mTEkkk9d3KoLSDBNwVD2pEYxuiQRywpaSTsdtqgVb1QfQ4oBlKwACFHIzuBw+XHz6LG2WlRU20Uq9lQJ8IxjDjR41o18iSrDnj+tct8S2CCc+Xx41aWST7FKCXQCPWJXdw5E7M4HZwnBPrR/2eXrvfPMKMtoQlSM4TJiBPn6UHaVsAtRUJ7wgJTjhIMyfKasfUXR+wwpw+04R6IED47VPxtykhWRRjjd+WEtKlSrac8fWq6Z2kEb93WttKg1egp07BFi57swfwmCOhrfc6WUshKepO4CuHSbcXDoPvT641F3ukFoUEIbUroPjJrmtU6Okpas6brT4acIU2siJ2o8B6EUN3msPeughsxlIIEczUyt7aSQUO45+AEdc6irmzAH3bTnmkJx8zNHihlzrom9CawK7shZnZ37441xaXv8AbVPKo7RrT5VikJTjJkTgMoH1rdpABJSnMhOMdKq1TKNtnZoLRDlwT3YwBAUqRCZ3xmasq2tw2hKE5JAA8qFuztqG3VbitI9EyfnRdW3DBJWYs023x/Rg0qVKniB9KlWKhAa1ssykh5IkRsr5cFfp6VCMPSdrlVgKE4HEHCKC9ZdCdwoLYEIVO0j8IPL3Zx5SKy5sfyRqw5PicztuVDAnpNcDtrzPrNNTrGlGCvOcD0qL0hrKFezxpNaNHMkO/DYgnBI9TUA5clSiTiomtT9ypwzU3qtoDv3gk+yPEs8E8Opy9aqog5XsmtD6xf5ei3TcpAYuNoh0D+G5OTnFBTskHMY5jI+QsEAgggiQRiCDkQd4oC7YglOjkiAIfbCBwhKpj8tV7qj2h3FiQie9Y3tqPs82z+E8suVdCKpJGCTttnoCs0D2XbBYLTKy60r3VIKvQokGs0SoczXFpXTLNsjbfcS2n+Y4nkkZqPSqd0x2vXbshkIt0/y+Jf8AcrLyAoNurtbqtpxanFnNS1FR9TVqIWdp/tlzTZt/9jo+KUfX0ro7JL1y+evU3LinCtlGKj7MLJGyMgATkKqUmrP7Bv8Ad3HHuAfRwUGtBWiV0zq/srKHUwobxv4KB4GhS/1WUkylZir601YMOsqU+QhKElRcmCgDMzw5VV1i8w7cpHeq7gnxHu4MAmCfdnjjFZft5t+xWbFnhXuB7QmrzrytlIy9pRySOJ+m+rO0NopFu3sI6lW9R4n6bqJk6KZabAbSkIiRG+fxTvnjUQ8qZjAD5UyGPj32Ink5aXRU3bbpaVsW4PshTquqvCn4BXrVYCpjWy/U/evuKMy4UjklPhSPICopKacKNa0Uq3bQ69KzRAOis1mKxFEhmKs3sDV/qDo3G2V8HEn61WVW1/h+2Q/dk5hpuCdwKjtfp6UGRBl2pXI+zJYM7Lq5VGcIxB/ug+VVpaOG3Zc2sFIWWzOeGPlhFW47oMXlwH3Z7tPhaR7wme8VwBOIHCKqrXp/vX7gpASDcOSOPdQgqBHEJyjOtHpW03/BeVWkFnZdrYbhtdq6fG342+bZzRz2T8FcqN78JbtnXDgENqUfypJ/Sq01C0R3d2lScYTtT/UPpRj2o6TDOiH8YLgDSfzkbX/mazN27G9I84OnaUVHMkk9SZpmzTyabVgDdmlWp96MqzQIf//Z"/>
          <p:cNvSpPr/>
          <p:nvPr/>
        </p:nvSpPr>
        <p:spPr>
          <a:xfrm>
            <a:off x="0" y="-817563"/>
            <a:ext cx="809625" cy="121920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2400">
              <a:solidFill>
                <a:schemeClr val="dk1"/>
              </a:solidFill>
              <a:latin typeface="Times New Roman"/>
              <a:ea typeface="Times New Roman"/>
              <a:cs typeface="Times New Roman"/>
              <a:sym typeface="Times New Roman"/>
            </a:endParaRPr>
          </a:p>
        </p:txBody>
      </p:sp>
      <p:sp>
        <p:nvSpPr>
          <p:cNvPr id="292" name="Google Shape;292;p25" descr="data:image/jpeg;base64,/9j/4AAQSkZJRgABAQAAAQABAAD/2wCEAAkGBhQSEBUUEhQVFBQWFBgUFxgXFhoYGBYYFRUcFxgUFxoZHCcfGBwkGh0UHy8gJycpLCwsFx4xNTIqQSYrLCkBCQoKDgwOGg8PGiokHyUpLCwtLywtLSksLCw1LywpLC4sKSwpLCosLCwsLCkpKSwsLCwsMSwsKSwsKiwpLCksLv/AABEIAIAAVQMBIgACEQEDEQH/xAAcAAABBAMBAAAAAAAAAAAAAAAGAAIFBwEDBAj/xAA9EAABAwICBwUFBgQHAAAAAAABAgMRAAQhMQUGEkFRYXEHEyKBkTJSobHRFCNCgsHhM2JykggVJTRDg6L/xAAZAQACAwEAAAAAAAAAAAAAAAABAwACBAX/xAAkEQACAgICAQMFAAAAAAAAAAAAAQIRAyESMUEEIkITFDJRcf/aAAwDAQACEQMRAD8AsKsVmlRKmKVcWmdNNWrRceVspGA3kngkbzVSa19qT74LbALDZmSD94ocCfw9BUJRb13pRpr+I62ictpQE+prlGs9oTAuWZ/rHzyrzr36lmSpR4yT+tPIKvCk/GhYaPTLbgUAUkEHIgyD0Ip1eb7DWC4tj90642RuBOyeqTh8KtDU3tSQ/stXUIdyC8kL6+6r4dKlgoP6xWQazVgDYpVmlUIPpriwAScABJPIY0+oPXTSXc2az73g6BWfnEjzoMJUmumspuXpckpk9yjIJQT7R5nPGg+4WVHAUUaK0R9suZJ8MmTuAGASKsbR2qzCAIaTI3xJrPLKo6NMMLkrKVVbGAoAwd/zrr0aniJw+WNW5pDVFpwQlATjOAjGKHLjs8hUAkDORhHMcKr9deS79O/AKOsIXBWqDGHHDjXCqyj5zyyo2e7PwAQHDtRmf2oSvtGqtlKBExkd1XjkjLoVLFKPYfdl+uK9r7JcKKsPulKOUf8AHOZwxFWdXnW1vTtodR4FIUkj1wx6/OvQ9s7tISr3khXqJpyYlj4pUopUSo+gbtYcP2dtAw2lmfIfvR1Qb2ltBTTOPiLmyPzQKrJ0i8VbIfU7RCWWxGasT9KMrZAKaHEXbdu2nvFpSAN5x8hvruY1otwgq75ABylQx8q5ytuzp6SpEqMJzrmuVcq0s6VQseEyM61aS0m037awnCccKDLI0OHGhjWVAWlQ+O+pG+1ptkiQ4lf9Jmohy8Q8JQoKHy6jdU2tlW1LQJaMtvvo4A+Y5c6vnV1U2rXJAH9uFUu0nuroDiJx5mrm1aVNo0eKZ9Sa345Wc7IqdEnSpUqaKH0G6+2hWUknZCEhxBzG2FYhQ4HwjzoyqH1ptNtnz/f9KXl/EdhrlTK1vrdp5S1uBRXh4BIUBGA5jMzHGh+80Q2HwENqT4duDJwgHOcMD8MhVnP2IUUuBAUpMxBhUHMcCKTtk6sQElPWB8hPxrCpPwb1FeSH1dbOxAQraI8IAnaAzOJAA5zUJrU0pxfdltRWPDECcgdxPGjLRtmGlbUYxs4mTEkkk9d3KoLSDBNwVD2pEYxuiQRywpaSTsdtqgVb1QfQ4oBlKwACFHIzuBw+XHz6LG2WlRU20Uq9lQJ8IxjDjR41o18iSrDnj+tct8S2CCc+Xx41aWST7FKCXQCPWJXdw5E7M4HZwnBPrR/2eXrvfPMKMtoQlSM4TJiBPn6UHaVsAtRUJ7wgJTjhIMyfKasfUXR+wwpw+04R6IED47VPxtykhWRRjjd+WEtKlSrac8fWq6Z2kEb93WttKg1egp07BFi57swfwmCOhrfc6WUshKepO4CuHSbcXDoPvT641F3ukFoUEIbUroPjJrmtU6Okpas6brT4acIU2siJ2o8B6EUN3msPeughsxlIIEczUyt7aSQUO45+AEdc6irmzAH3bTnmkJx8zNHihlzrom9CawK7shZnZ37441xaXv8AbVPKo7RrT5VikJTjJkTgMoH1rdpABJSnMhOMdKq1TKNtnZoLRDlwT3YwBAUqRCZ3xmasq2tw2hKE5JAA8qFuztqG3VbitI9EyfnRdW3DBJWYs023x/Rg0qVKniB9KlWKhAa1ssykh5IkRsr5cFfp6VCMPSdrlVgKE4HEHCKC9ZdCdwoLYEIVO0j8IPL3Zx5SKy5sfyRqw5PicztuVDAnpNcDtrzPrNNTrGlGCvOcD0qL0hrKFezxpNaNHMkO/DYgnBI9TUA5clSiTiomtT9ypwzU3qtoDv3gk+yPEs8E8Opy9aqog5XsmtD6xf5ei3TcpAYuNoh0D+G5OTnFBTskHMY5jI+QsEAgggiQRiCDkQd4oC7YglOjkiAIfbCBwhKpj8tV7qj2h3FiQie9Y3tqPs82z+E8suVdCKpJGCTttnoCs0D2XbBYLTKy60r3VIKvQokGs0SoczXFpXTLNsjbfcS2n+Y4nkkZqPSqd0x2vXbshkIt0/y+Jf8AcrLyAoNurtbqtpxanFnNS1FR9TVqIWdp/tlzTZt/9jo+KUfX0ro7JL1y+evU3LinCtlGKj7MLJGyMgATkKqUmrP7Bv8Ad3HHuAfRwUGtBWiV0zq/srKHUwobxv4KB4GhS/1WUkylZir601YMOsqU+QhKElRcmCgDMzw5VV1i8w7cpHeq7gnxHu4MAmCfdnjjFZft5t+xWbFnhXuB7QmrzrytlIy9pRySOJ+m+rO0NopFu3sI6lW9R4n6bqJk6KZabAbSkIiRG+fxTvnjUQ8qZjAD5UyGPj32Ink5aXRU3bbpaVsW4PshTquqvCn4BXrVYCpjWy/U/evuKMy4UjklPhSPICopKacKNa0Uq3bQ69KzRAOis1mKxFEhmKs3sDV/qDo3G2V8HEn61WVW1/h+2Q/dk5hpuCdwKjtfp6UGRBl2pXI+zJYM7Lq5VGcIxB/ug+VVpaOG3Zc2sFIWWzOeGPlhFW47oMXlwH3Z7tPhaR7wme8VwBOIHCKqrXp/vX7gpASDcOSOPdQgqBHEJyjOtHpW03/BeVWkFnZdrYbhtdq6fG342+bZzRz2T8FcqN78JbtnXDgENqUfypJ/Sq01C0R3d2lScYTtT/UPpRj2o6TDOiH8YLgDSfzkbX/mazN27G9I84OnaUVHMkk9SZpmzTyabVgDdmlWp96MqzQIf//Z"/>
          <p:cNvSpPr/>
          <p:nvPr/>
        </p:nvSpPr>
        <p:spPr>
          <a:xfrm>
            <a:off x="0" y="-817563"/>
            <a:ext cx="809625" cy="121920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2400">
              <a:solidFill>
                <a:schemeClr val="dk1"/>
              </a:solidFill>
              <a:latin typeface="Times New Roman"/>
              <a:ea typeface="Times New Roman"/>
              <a:cs typeface="Times New Roman"/>
              <a:sym typeface="Times New Roman"/>
            </a:endParaRPr>
          </a:p>
        </p:txBody>
      </p:sp>
      <p:pic>
        <p:nvPicPr>
          <p:cNvPr id="293" name="Google Shape;293;p25"/>
          <p:cNvPicPr preferRelativeResize="0"/>
          <p:nvPr/>
        </p:nvPicPr>
        <p:blipFill rotWithShape="1">
          <a:blip r:embed="rId3">
            <a:alphaModFix/>
          </a:blip>
          <a:srcRect l="23946" t="19524" r="224" b="4646"/>
          <a:stretch/>
        </p:blipFill>
        <p:spPr>
          <a:xfrm>
            <a:off x="809625" y="1377949"/>
            <a:ext cx="7018123" cy="4663977"/>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97"/>
        <p:cNvGrpSpPr/>
        <p:nvPr/>
      </p:nvGrpSpPr>
      <p:grpSpPr>
        <a:xfrm>
          <a:off x="0" y="0"/>
          <a:ext cx="0" cy="0"/>
          <a:chOff x="0" y="0"/>
          <a:chExt cx="0" cy="0"/>
        </a:xfrm>
      </p:grpSpPr>
      <p:sp>
        <p:nvSpPr>
          <p:cNvPr id="298" name="Google Shape;298;p26"/>
          <p:cNvSpPr txBox="1"/>
          <p:nvPr/>
        </p:nvSpPr>
        <p:spPr>
          <a:xfrm>
            <a:off x="683568" y="404664"/>
            <a:ext cx="8460432" cy="72008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000" b="1">
                <a:solidFill>
                  <a:schemeClr val="dk1"/>
                </a:solidFill>
                <a:latin typeface="Arial"/>
                <a:ea typeface="Arial"/>
                <a:cs typeface="Arial"/>
                <a:sym typeface="Arial"/>
              </a:rPr>
              <a:t>Strecke / 2.0km</a:t>
            </a:r>
            <a:endParaRPr/>
          </a:p>
          <a:p>
            <a:pPr marL="0" marR="0" lvl="0" indent="0" algn="l" rtl="0">
              <a:spcBef>
                <a:spcPts val="400"/>
              </a:spcBef>
              <a:spcAft>
                <a:spcPts val="0"/>
              </a:spcAft>
              <a:buNone/>
            </a:pPr>
            <a:r>
              <a:rPr lang="en-US" sz="2000" b="1">
                <a:solidFill>
                  <a:srgbClr val="C00000"/>
                </a:solidFill>
                <a:latin typeface="Arial"/>
                <a:ea typeface="Arial"/>
                <a:cs typeface="Arial"/>
                <a:sym typeface="Arial"/>
              </a:rPr>
              <a:t>Course / 2.0km</a:t>
            </a:r>
            <a:endParaRPr sz="2000" b="1" i="0" strike="noStrike" cap="none">
              <a:solidFill>
                <a:srgbClr val="C00000"/>
              </a:solidFill>
              <a:latin typeface="Arial"/>
              <a:ea typeface="Arial"/>
              <a:cs typeface="Arial"/>
              <a:sym typeface="Arial"/>
            </a:endParaRPr>
          </a:p>
        </p:txBody>
      </p:sp>
      <p:sp>
        <p:nvSpPr>
          <p:cNvPr id="299" name="Google Shape;299;p26" descr="data:image/jpeg;base64,/9j/4AAQSkZJRgABAQAAAQABAAD/2wCEAAkGBhQSEBUUEhQVFBQWFBgUFxgXFhoYGBYYFRUcFxgUFxoZHCcfGBwkGh0UHy8gJycpLCwsFx4xNTIqQSYrLCkBCQoKDgwOGg8PGiokHyUpLCwtLywtLSksLCw1LywpLC4sKSwpLCosLCwsLCkpKSwsLCwsMSwsKSwsKiwpLCksLv/AABEIAIAAVQMBIgACEQEDEQH/xAAcAAABBAMBAAAAAAAAAAAAAAAGAAIFBwEDBAj/xAA9EAABAwICBwUFBgQHAAAAAAABAgMRAAQhMQUGEkFRYXEHEyKBkTJSobHRFCNCgsHhM2JykggVJTRDg6L/xAAZAQACAwEAAAAAAAAAAAAAAAABAwACBAX/xAAkEQACAgICAQMFAAAAAAAAAAAAAQIRAyESMUEEIkITFDJRcf/aAAwDAQACEQMRAD8AsKsVmlRKmKVcWmdNNWrRceVspGA3kngkbzVSa19qT74LbALDZmSD94ocCfw9BUJRb13pRpr+I62ictpQE+prlGs9oTAuWZ/rHzyrzr36lmSpR4yT+tPIKvCk/GhYaPTLbgUAUkEHIgyD0Ip1eb7DWC4tj90642RuBOyeqTh8KtDU3tSQ/stXUIdyC8kL6+6r4dKlgoP6xWQazVgDYpVmlUIPpriwAScABJPIY0+oPXTSXc2az73g6BWfnEjzoMJUmumspuXpckpk9yjIJQT7R5nPGg+4WVHAUUaK0R9suZJ8MmTuAGASKsbR2qzCAIaTI3xJrPLKo6NMMLkrKVVbGAoAwd/zrr0aniJw+WNW5pDVFpwQlATjOAjGKHLjs8hUAkDORhHMcKr9deS79O/AKOsIXBWqDGHHDjXCqyj5zyyo2e7PwAQHDtRmf2oSvtGqtlKBExkd1XjkjLoVLFKPYfdl+uK9r7JcKKsPulKOUf8AHOZwxFWdXnW1vTtodR4FIUkj1wx6/OvQ9s7tISr3khXqJpyYlj4pUopUSo+gbtYcP2dtAw2lmfIfvR1Qb2ltBTTOPiLmyPzQKrJ0i8VbIfU7RCWWxGasT9KMrZAKaHEXbdu2nvFpSAN5x8hvruY1otwgq75ABylQx8q5ytuzp6SpEqMJzrmuVcq0s6VQseEyM61aS0m037awnCccKDLI0OHGhjWVAWlQ+O+pG+1ptkiQ4lf9Jmohy8Q8JQoKHy6jdU2tlW1LQJaMtvvo4A+Y5c6vnV1U2rXJAH9uFUu0nuroDiJx5mrm1aVNo0eKZ9Sa345Wc7IqdEnSpUqaKH0G6+2hWUknZCEhxBzG2FYhQ4HwjzoyqH1ptNtnz/f9KXl/EdhrlTK1vrdp5S1uBRXh4BIUBGA5jMzHGh+80Q2HwENqT4duDJwgHOcMD8MhVnP2IUUuBAUpMxBhUHMcCKTtk6sQElPWB8hPxrCpPwb1FeSH1dbOxAQraI8IAnaAzOJAA5zUJrU0pxfdltRWPDECcgdxPGjLRtmGlbUYxs4mTEkkk9d3KoLSDBNwVD2pEYxuiQRywpaSTsdtqgVb1QfQ4oBlKwACFHIzuBw+XHz6LG2WlRU20Uq9lQJ8IxjDjR41o18iSrDnj+tct8S2CCc+Xx41aWST7FKCXQCPWJXdw5E7M4HZwnBPrR/2eXrvfPMKMtoQlSM4TJiBPn6UHaVsAtRUJ7wgJTjhIMyfKasfUXR+wwpw+04R6IED47VPxtykhWRRjjd+WEtKlSrac8fWq6Z2kEb93WttKg1egp07BFi57swfwmCOhrfc6WUshKepO4CuHSbcXDoPvT641F3ukFoUEIbUroPjJrmtU6Okpas6brT4acIU2siJ2o8B6EUN3msPeughsxlIIEczUyt7aSQUO45+AEdc6irmzAH3bTnmkJx8zNHihlzrom9CawK7shZnZ37441xaXv8AbVPKo7RrT5VikJTjJkTgMoH1rdpABJSnMhOMdKq1TKNtnZoLRDlwT3YwBAUqRCZ3xmasq2tw2hKE5JAA8qFuztqG3VbitI9EyfnRdW3DBJWYs023x/Rg0qVKniB9KlWKhAa1ssykh5IkRsr5cFfp6VCMPSdrlVgKE4HEHCKC9ZdCdwoLYEIVO0j8IPL3Zx5SKy5sfyRqw5PicztuVDAnpNcDtrzPrNNTrGlGCvOcD0qL0hrKFezxpNaNHMkO/DYgnBI9TUA5clSiTiomtT9ypwzU3qtoDv3gk+yPEs8E8Opy9aqog5XsmtD6xf5ei3TcpAYuNoh0D+G5OTnFBTskHMY5jI+QsEAgggiQRiCDkQd4oC7YglOjkiAIfbCBwhKpj8tV7qj2h3FiQie9Y3tqPs82z+E8suVdCKpJGCTttnoCs0D2XbBYLTKy60r3VIKvQokGs0SoczXFpXTLNsjbfcS2n+Y4nkkZqPSqd0x2vXbshkIt0/y+Jf8AcrLyAoNurtbqtpxanFnNS1FR9TVqIWdp/tlzTZt/9jo+KUfX0ro7JL1y+evU3LinCtlGKj7MLJGyMgATkKqUmrP7Bv8Ad3HHuAfRwUGtBWiV0zq/srKHUwobxv4KB4GhS/1WUkylZir601YMOsqU+QhKElRcmCgDMzw5VV1i8w7cpHeq7gnxHu4MAmCfdnjjFZft5t+xWbFnhXuB7QmrzrytlIy9pRySOJ+m+rO0NopFu3sI6lW9R4n6bqJk6KZabAbSkIiRG+fxTvnjUQ8qZjAD5UyGPj32Ink5aXRU3bbpaVsW4PshTquqvCn4BXrVYCpjWy/U/evuKMy4UjklPhSPICopKacKNa0Uq3bQ69KzRAOis1mKxFEhmKs3sDV/qDo3G2V8HEn61WVW1/h+2Q/dk5hpuCdwKjtfp6UGRBl2pXI+zJYM7Lq5VGcIxB/ug+VVpaOG3Zc2sFIWWzOeGPlhFW47oMXlwH3Z7tPhaR7wme8VwBOIHCKqrXp/vX7gpASDcOSOPdQgqBHEJyjOtHpW03/BeVWkFnZdrYbhtdq6fG342+bZzRz2T8FcqN78JbtnXDgENqUfypJ/Sq01C0R3d2lScYTtT/UPpRj2o6TDOiH8YLgDSfzkbX/mazN27G9I84OnaUVHMkk9SZpmzTyabVgDdmlWp96MqzQIf//Z"/>
          <p:cNvSpPr/>
          <p:nvPr/>
        </p:nvSpPr>
        <p:spPr>
          <a:xfrm>
            <a:off x="0" y="-817563"/>
            <a:ext cx="809625" cy="121920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2400">
              <a:solidFill>
                <a:schemeClr val="dk1"/>
              </a:solidFill>
              <a:latin typeface="Times New Roman"/>
              <a:ea typeface="Times New Roman"/>
              <a:cs typeface="Times New Roman"/>
              <a:sym typeface="Times New Roman"/>
            </a:endParaRPr>
          </a:p>
        </p:txBody>
      </p:sp>
      <p:sp>
        <p:nvSpPr>
          <p:cNvPr id="300" name="Google Shape;300;p26" descr="data:image/jpeg;base64,/9j/4AAQSkZJRgABAQAAAQABAAD/2wCEAAkGBhQSEBUUEhQVFBQWFBgUFxgXFhoYGBYYFRUcFxgUFxoZHCcfGBwkGh0UHy8gJycpLCwsFx4xNTIqQSYrLCkBCQoKDgwOGg8PGiokHyUpLCwtLywtLSksLCw1LywpLC4sKSwpLCosLCwsLCkpKSwsLCwsMSwsKSwsKiwpLCksLv/AABEIAIAAVQMBIgACEQEDEQH/xAAcAAABBAMBAAAAAAAAAAAAAAAGAAIFBwEDBAj/xAA9EAABAwICBwUFBgQHAAAAAAABAgMRAAQhMQUGEkFRYXEHEyKBkTJSobHRFCNCgsHhM2JykggVJTRDg6L/xAAZAQACAwEAAAAAAAAAAAAAAAABAwACBAX/xAAkEQACAgICAQMFAAAAAAAAAAAAAQIRAyESMUEEIkITFDJRcf/aAAwDAQACEQMRAD8AsKsVmlRKmKVcWmdNNWrRceVspGA3kngkbzVSa19qT74LbALDZmSD94ocCfw9BUJRb13pRpr+I62ictpQE+prlGs9oTAuWZ/rHzyrzr36lmSpR4yT+tPIKvCk/GhYaPTLbgUAUkEHIgyD0Ip1eb7DWC4tj90642RuBOyeqTh8KtDU3tSQ/stXUIdyC8kL6+6r4dKlgoP6xWQazVgDYpVmlUIPpriwAScABJPIY0+oPXTSXc2az73g6BWfnEjzoMJUmumspuXpckpk9yjIJQT7R5nPGg+4WVHAUUaK0R9suZJ8MmTuAGASKsbR2qzCAIaTI3xJrPLKo6NMMLkrKVVbGAoAwd/zrr0aniJw+WNW5pDVFpwQlATjOAjGKHLjs8hUAkDORhHMcKr9deS79O/AKOsIXBWqDGHHDjXCqyj5zyyo2e7PwAQHDtRmf2oSvtGqtlKBExkd1XjkjLoVLFKPYfdl+uK9r7JcKKsPulKOUf8AHOZwxFWdXnW1vTtodR4FIUkj1wx6/OvQ9s7tISr3khXqJpyYlj4pUopUSo+gbtYcP2dtAw2lmfIfvR1Qb2ltBTTOPiLmyPzQKrJ0i8VbIfU7RCWWxGasT9KMrZAKaHEXbdu2nvFpSAN5x8hvruY1otwgq75ABylQx8q5ytuzp6SpEqMJzrmuVcq0s6VQseEyM61aS0m037awnCccKDLI0OHGhjWVAWlQ+O+pG+1ptkiQ4lf9Jmohy8Q8JQoKHy6jdU2tlW1LQJaMtvvo4A+Y5c6vnV1U2rXJAH9uFUu0nuroDiJx5mrm1aVNo0eKZ9Sa345Wc7IqdEnSpUqaKH0G6+2hWUknZCEhxBzG2FYhQ4HwjzoyqH1ptNtnz/f9KXl/EdhrlTK1vrdp5S1uBRXh4BIUBGA5jMzHGh+80Q2HwENqT4duDJwgHOcMD8MhVnP2IUUuBAUpMxBhUHMcCKTtk6sQElPWB8hPxrCpPwb1FeSH1dbOxAQraI8IAnaAzOJAA5zUJrU0pxfdltRWPDECcgdxPGjLRtmGlbUYxs4mTEkkk9d3KoLSDBNwVD2pEYxuiQRywpaSTsdtqgVb1QfQ4oBlKwACFHIzuBw+XHz6LG2WlRU20Uq9lQJ8IxjDjR41o18iSrDnj+tct8S2CCc+Xx41aWST7FKCXQCPWJXdw5E7M4HZwnBPrR/2eXrvfPMKMtoQlSM4TJiBPn6UHaVsAtRUJ7wgJTjhIMyfKasfUXR+wwpw+04R6IED47VPxtykhWRRjjd+WEtKlSrac8fWq6Z2kEb93WttKg1egp07BFi57swfwmCOhrfc6WUshKepO4CuHSbcXDoPvT641F3ukFoUEIbUroPjJrmtU6Okpas6brT4acIU2siJ2o8B6EUN3msPeughsxlIIEczUyt7aSQUO45+AEdc6irmzAH3bTnmkJx8zNHihlzrom9CawK7shZnZ37441xaXv8AbVPKo7RrT5VikJTjJkTgMoH1rdpABJSnMhOMdKq1TKNtnZoLRDlwT3YwBAUqRCZ3xmasq2tw2hKE5JAA8qFuztqG3VbitI9EyfnRdW3DBJWYs023x/Rg0qVKniB9KlWKhAa1ssykh5IkRsr5cFfp6VCMPSdrlVgKE4HEHCKC9ZdCdwoLYEIVO0j8IPL3Zx5SKy5sfyRqw5PicztuVDAnpNcDtrzPrNNTrGlGCvOcD0qL0hrKFezxpNaNHMkO/DYgnBI9TUA5clSiTiomtT9ypwzU3qtoDv3gk+yPEs8E8Opy9aqog5XsmtD6xf5ei3TcpAYuNoh0D+G5OTnFBTskHMY5jI+QsEAgggiQRiCDkQd4oC7YglOjkiAIfbCBwhKpj8tV7qj2h3FiQie9Y3tqPs82z+E8suVdCKpJGCTttnoCs0D2XbBYLTKy60r3VIKvQokGs0SoczXFpXTLNsjbfcS2n+Y4nkkZqPSqd0x2vXbshkIt0/y+Jf8AcrLyAoNurtbqtpxanFnNS1FR9TVqIWdp/tlzTZt/9jo+KUfX0ro7JL1y+evU3LinCtlGKj7MLJGyMgATkKqUmrP7Bv8Ad3HHuAfRwUGtBWiV0zq/srKHUwobxv4KB4GhS/1WUkylZir601YMOsqU+QhKElRcmCgDMzw5VV1i8w7cpHeq7gnxHu4MAmCfdnjjFZft5t+xWbFnhXuB7QmrzrytlIy9pRySOJ+m+rO0NopFu3sI6lW9R4n6bqJk6KZabAbSkIiRG+fxTvnjUQ8qZjAD5UyGPj32Ink5aXRU3bbpaVsW4PshTquqvCn4BXrVYCpjWy/U/evuKMy4UjklPhSPICopKacKNa0Uq3bQ69KzRAOis1mKxFEhmKs3sDV/qDo3G2V8HEn61WVW1/h+2Q/dk5hpuCdwKjtfp6UGRBl2pXI+zJYM7Lq5VGcIxB/ug+VVpaOG3Zc2sFIWWzOeGPlhFW47oMXlwH3Z7tPhaR7wme8VwBOIHCKqrXp/vX7gpASDcOSOPdQgqBHEJyjOtHpW03/BeVWkFnZdrYbhtdq6fG342+bZzRz2T8FcqN78JbtnXDgENqUfypJ/Sq01C0R3d2lScYTtT/UPpRj2o6TDOiH8YLgDSfzkbX/mazN27G9I84OnaUVHMkk9SZpmzTyabVgDdmlWp96MqzQIf//Z"/>
          <p:cNvSpPr/>
          <p:nvPr/>
        </p:nvSpPr>
        <p:spPr>
          <a:xfrm>
            <a:off x="0" y="-817563"/>
            <a:ext cx="809625" cy="121920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2400">
              <a:solidFill>
                <a:schemeClr val="dk1"/>
              </a:solidFill>
              <a:latin typeface="Times New Roman"/>
              <a:ea typeface="Times New Roman"/>
              <a:cs typeface="Times New Roman"/>
              <a:sym typeface="Times New Roman"/>
            </a:endParaRPr>
          </a:p>
        </p:txBody>
      </p:sp>
      <p:sp>
        <p:nvSpPr>
          <p:cNvPr id="301" name="Google Shape;301;p26" descr="data:image/jpeg;base64,/9j/4AAQSkZJRgABAQAAAQABAAD/2wCEAAkGBhQSEBUUEhQVFBQWFBgUFxgXFhoYGBYYFRUcFxgUFxoZHCcfGBwkGh0UHy8gJycpLCwsFx4xNTIqQSYrLCkBCQoKDgwOGg8PGiokHyUpLCwtLywtLSksLCw1LywpLC4sKSwpLCosLCwsLCkpKSwsLCwsMSwsKSwsKiwpLCksLv/AABEIAIAAVQMBIgACEQEDEQH/xAAcAAABBAMBAAAAAAAAAAAAAAAGAAIFBwEDBAj/xAA9EAABAwICBwUFBgQHAAAAAAABAgMRAAQhMQUGEkFRYXEHEyKBkTJSobHRFCNCgsHhM2JykggVJTRDg6L/xAAZAQACAwEAAAAAAAAAAAAAAAABAwACBAX/xAAkEQACAgICAQMFAAAAAAAAAAAAAQIRAyESMUEEIkITFDJRcf/aAAwDAQACEQMRAD8AsKsVmlRKmKVcWmdNNWrRceVspGA3kngkbzVSa19qT74LbALDZmSD94ocCfw9BUJRb13pRpr+I62ictpQE+prlGs9oTAuWZ/rHzyrzr36lmSpR4yT+tPIKvCk/GhYaPTLbgUAUkEHIgyD0Ip1eb7DWC4tj90642RuBOyeqTh8KtDU3tSQ/stXUIdyC8kL6+6r4dKlgoP6xWQazVgDYpVmlUIPpriwAScABJPIY0+oPXTSXc2az73g6BWfnEjzoMJUmumspuXpckpk9yjIJQT7R5nPGg+4WVHAUUaK0R9suZJ8MmTuAGASKsbR2qzCAIaTI3xJrPLKo6NMMLkrKVVbGAoAwd/zrr0aniJw+WNW5pDVFpwQlATjOAjGKHLjs8hUAkDORhHMcKr9deS79O/AKOsIXBWqDGHHDjXCqyj5zyyo2e7PwAQHDtRmf2oSvtGqtlKBExkd1XjkjLoVLFKPYfdl+uK9r7JcKKsPulKOUf8AHOZwxFWdXnW1vTtodR4FIUkj1wx6/OvQ9s7tISr3khXqJpyYlj4pUopUSo+gbtYcP2dtAw2lmfIfvR1Qb2ltBTTOPiLmyPzQKrJ0i8VbIfU7RCWWxGasT9KMrZAKaHEXbdu2nvFpSAN5x8hvruY1otwgq75ABylQx8q5ytuzp6SpEqMJzrmuVcq0s6VQseEyM61aS0m037awnCccKDLI0OHGhjWVAWlQ+O+pG+1ptkiQ4lf9Jmohy8Q8JQoKHy6jdU2tlW1LQJaMtvvo4A+Y5c6vnV1U2rXJAH9uFUu0nuroDiJx5mrm1aVNo0eKZ9Sa345Wc7IqdEnSpUqaKH0G6+2hWUknZCEhxBzG2FYhQ4HwjzoyqH1ptNtnz/f9KXl/EdhrlTK1vrdp5S1uBRXh4BIUBGA5jMzHGh+80Q2HwENqT4duDJwgHOcMD8MhVnP2IUUuBAUpMxBhUHMcCKTtk6sQElPWB8hPxrCpPwb1FeSH1dbOxAQraI8IAnaAzOJAA5zUJrU0pxfdltRWPDECcgdxPGjLRtmGlbUYxs4mTEkkk9d3KoLSDBNwVD2pEYxuiQRywpaSTsdtqgVb1QfQ4oBlKwACFHIzuBw+XHz6LG2WlRU20Uq9lQJ8IxjDjR41o18iSrDnj+tct8S2CCc+Xx41aWST7FKCXQCPWJXdw5E7M4HZwnBPrR/2eXrvfPMKMtoQlSM4TJiBPn6UHaVsAtRUJ7wgJTjhIMyfKasfUXR+wwpw+04R6IED47VPxtykhWRRjjd+WEtKlSrac8fWq6Z2kEb93WttKg1egp07BFi57swfwmCOhrfc6WUshKepO4CuHSbcXDoPvT641F3ukFoUEIbUroPjJrmtU6Okpas6brT4acIU2siJ2o8B6EUN3msPeughsxlIIEczUyt7aSQUO45+AEdc6irmzAH3bTnmkJx8zNHihlzrom9CawK7shZnZ37441xaXv8AbVPKo7RrT5VikJTjJkTgMoH1rdpABJSnMhOMdKq1TKNtnZoLRDlwT3YwBAUqRCZ3xmasq2tw2hKE5JAA8qFuztqG3VbitI9EyfnRdW3DBJWYs023x/Rg0qVKniB9KlWKhAa1ssykh5IkRsr5cFfp6VCMPSdrlVgKE4HEHCKC9ZdCdwoLYEIVO0j8IPL3Zx5SKy5sfyRqw5PicztuVDAnpNcDtrzPrNNTrGlGCvOcD0qL0hrKFezxpNaNHMkO/DYgnBI9TUA5clSiTiomtT9ypwzU3qtoDv3gk+yPEs8E8Opy9aqog5XsmtD6xf5ei3TcpAYuNoh0D+G5OTnFBTskHMY5jI+QsEAgggiQRiCDkQd4oC7YglOjkiAIfbCBwhKpj8tV7qj2h3FiQie9Y3tqPs82z+E8suVdCKpJGCTttnoCs0D2XbBYLTKy60r3VIKvQokGs0SoczXFpXTLNsjbfcS2n+Y4nkkZqPSqd0x2vXbshkIt0/y+Jf8AcrLyAoNurtbqtpxanFnNS1FR9TVqIWdp/tlzTZt/9jo+KUfX0ro7JL1y+evU3LinCtlGKj7MLJGyMgATkKqUmrP7Bv8Ad3HHuAfRwUGtBWiV0zq/srKHUwobxv4KB4GhS/1WUkylZir601YMOsqU+QhKElRcmCgDMzw5VV1i8w7cpHeq7gnxHu4MAmCfdnjjFZft5t+xWbFnhXuB7QmrzrytlIy9pRySOJ+m+rO0NopFu3sI6lW9R4n6bqJk6KZabAbSkIiRG+fxTvnjUQ8qZjAD5UyGPj32Ink5aXRU3bbpaVsW4PshTquqvCn4BXrVYCpjWy/U/evuKMy4UjklPhSPICopKacKNa0Uq3bQ69KzRAOis1mKxFEhmKs3sDV/qDo3G2V8HEn61WVW1/h+2Q/dk5hpuCdwKjtfp6UGRBl2pXI+zJYM7Lq5VGcIxB/ug+VVpaOG3Zc2sFIWWzOeGPlhFW47oMXlwH3Z7tPhaR7wme8VwBOIHCKqrXp/vX7gpASDcOSOPdQgqBHEJyjOtHpW03/BeVWkFnZdrYbhtdq6fG342+bZzRz2T8FcqN78JbtnXDgENqUfypJ/Sq01C0R3d2lScYTtT/UPpRj2o6TDOiH8YLgDSfzkbX/mazN27G9I84OnaUVHMkk9SZpmzTyabVgDdmlWp96MqzQIf//Z"/>
          <p:cNvSpPr/>
          <p:nvPr/>
        </p:nvSpPr>
        <p:spPr>
          <a:xfrm>
            <a:off x="0" y="-817563"/>
            <a:ext cx="809625" cy="121920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2400">
              <a:solidFill>
                <a:schemeClr val="dk1"/>
              </a:solidFill>
              <a:latin typeface="Times New Roman"/>
              <a:ea typeface="Times New Roman"/>
              <a:cs typeface="Times New Roman"/>
              <a:sym typeface="Times New Roman"/>
            </a:endParaRPr>
          </a:p>
        </p:txBody>
      </p:sp>
      <p:pic>
        <p:nvPicPr>
          <p:cNvPr id="302" name="Google Shape;302;p26"/>
          <p:cNvPicPr preferRelativeResize="0"/>
          <p:nvPr/>
        </p:nvPicPr>
        <p:blipFill rotWithShape="1">
          <a:blip r:embed="rId3">
            <a:alphaModFix/>
          </a:blip>
          <a:srcRect/>
          <a:stretch/>
        </p:blipFill>
        <p:spPr>
          <a:xfrm>
            <a:off x="683569" y="1296147"/>
            <a:ext cx="7298382" cy="486173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sp>
        <p:nvSpPr>
          <p:cNvPr id="307" name="Google Shape;307;p27"/>
          <p:cNvSpPr txBox="1"/>
          <p:nvPr/>
        </p:nvSpPr>
        <p:spPr>
          <a:xfrm>
            <a:off x="683568" y="404664"/>
            <a:ext cx="8460432" cy="72008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000" b="1">
                <a:solidFill>
                  <a:schemeClr val="dk1"/>
                </a:solidFill>
                <a:latin typeface="Arial"/>
                <a:ea typeface="Arial"/>
                <a:cs typeface="Arial"/>
                <a:sym typeface="Arial"/>
              </a:rPr>
              <a:t>Strecke / 3.0 km </a:t>
            </a:r>
            <a:endParaRPr/>
          </a:p>
          <a:p>
            <a:pPr marL="0" marR="0" lvl="0" indent="0" algn="l" rtl="0">
              <a:spcBef>
                <a:spcPts val="400"/>
              </a:spcBef>
              <a:spcAft>
                <a:spcPts val="0"/>
              </a:spcAft>
              <a:buNone/>
            </a:pPr>
            <a:r>
              <a:rPr lang="en-US" sz="2000" b="1">
                <a:solidFill>
                  <a:srgbClr val="C00000"/>
                </a:solidFill>
                <a:latin typeface="Arial"/>
                <a:ea typeface="Arial"/>
                <a:cs typeface="Arial"/>
                <a:sym typeface="Arial"/>
              </a:rPr>
              <a:t>Course / 3.0 km</a:t>
            </a:r>
            <a:endParaRPr sz="2000" b="1" i="0" strike="noStrike" cap="none">
              <a:solidFill>
                <a:srgbClr val="C00000"/>
              </a:solidFill>
              <a:latin typeface="Arial"/>
              <a:ea typeface="Arial"/>
              <a:cs typeface="Arial"/>
              <a:sym typeface="Arial"/>
            </a:endParaRPr>
          </a:p>
        </p:txBody>
      </p:sp>
      <p:sp>
        <p:nvSpPr>
          <p:cNvPr id="308" name="Google Shape;308;p27" descr="data:image/jpeg;base64,/9j/4AAQSkZJRgABAQAAAQABAAD/2wCEAAkGBhQSEBUUEhQVFBQWFBgUFxgXFhoYGBYYFRUcFxgUFxoZHCcfGBwkGh0UHy8gJycpLCwsFx4xNTIqQSYrLCkBCQoKDgwOGg8PGiokHyUpLCwtLywtLSksLCw1LywpLC4sKSwpLCosLCwsLCkpKSwsLCwsMSwsKSwsKiwpLCksLv/AABEIAIAAVQMBIgACEQEDEQH/xAAcAAABBAMBAAAAAAAAAAAAAAAGAAIFBwEDBAj/xAA9EAABAwICBwUFBgQHAAAAAAABAgMRAAQhMQUGEkFRYXEHEyKBkTJSobHRFCNCgsHhM2JykggVJTRDg6L/xAAZAQACAwEAAAAAAAAAAAAAAAABAwACBAX/xAAkEQACAgICAQMFAAAAAAAAAAAAAQIRAyESMUEEIkITFDJRcf/aAAwDAQACEQMRAD8AsKsVmlRKmKVcWmdNNWrRceVspGA3kngkbzVSa19qT74LbALDZmSD94ocCfw9BUJRb13pRpr+I62ictpQE+prlGs9oTAuWZ/rHzyrzr36lmSpR4yT+tPIKvCk/GhYaPTLbgUAUkEHIgyD0Ip1eb7DWC4tj90642RuBOyeqTh8KtDU3tSQ/stXUIdyC8kL6+6r4dKlgoP6xWQazVgDYpVmlUIPpriwAScABJPIY0+oPXTSXc2az73g6BWfnEjzoMJUmumspuXpckpk9yjIJQT7R5nPGg+4WVHAUUaK0R9suZJ8MmTuAGASKsbR2qzCAIaTI3xJrPLKo6NMMLkrKVVbGAoAwd/zrr0aniJw+WNW5pDVFpwQlATjOAjGKHLjs8hUAkDORhHMcKr9deS79O/AKOsIXBWqDGHHDjXCqyj5zyyo2e7PwAQHDtRmf2oSvtGqtlKBExkd1XjkjLoVLFKPYfdl+uK9r7JcKKsPulKOUf8AHOZwxFWdXnW1vTtodR4FIUkj1wx6/OvQ9s7tISr3khXqJpyYlj4pUopUSo+gbtYcP2dtAw2lmfIfvR1Qb2ltBTTOPiLmyPzQKrJ0i8VbIfU7RCWWxGasT9KMrZAKaHEXbdu2nvFpSAN5x8hvruY1otwgq75ABylQx8q5ytuzp6SpEqMJzrmuVcq0s6VQseEyM61aS0m037awnCccKDLI0OHGhjWVAWlQ+O+pG+1ptkiQ4lf9Jmohy8Q8JQoKHy6jdU2tlW1LQJaMtvvo4A+Y5c6vnV1U2rXJAH9uFUu0nuroDiJx5mrm1aVNo0eKZ9Sa345Wc7IqdEnSpUqaKH0G6+2hWUknZCEhxBzG2FYhQ4HwjzoyqH1ptNtnz/f9KXl/EdhrlTK1vrdp5S1uBRXh4BIUBGA5jMzHGh+80Q2HwENqT4duDJwgHOcMD8MhVnP2IUUuBAUpMxBhUHMcCKTtk6sQElPWB8hPxrCpPwb1FeSH1dbOxAQraI8IAnaAzOJAA5zUJrU0pxfdltRWPDECcgdxPGjLRtmGlbUYxs4mTEkkk9d3KoLSDBNwVD2pEYxuiQRywpaSTsdtqgVb1QfQ4oBlKwACFHIzuBw+XHz6LG2WlRU20Uq9lQJ8IxjDjR41o18iSrDnj+tct8S2CCc+Xx41aWST7FKCXQCPWJXdw5E7M4HZwnBPrR/2eXrvfPMKMtoQlSM4TJiBPn6UHaVsAtRUJ7wgJTjhIMyfKasfUXR+wwpw+04R6IED47VPxtykhWRRjjd+WEtKlSrac8fWq6Z2kEb93WttKg1egp07BFi57swfwmCOhrfc6WUshKepO4CuHSbcXDoPvT641F3ukFoUEIbUroPjJrmtU6Okpas6brT4acIU2siJ2o8B6EUN3msPeughsxlIIEczUyt7aSQUO45+AEdc6irmzAH3bTnmkJx8zNHihlzrom9CawK7shZnZ37441xaXv8AbVPKo7RrT5VikJTjJkTgMoH1rdpABJSnMhOMdKq1TKNtnZoLRDlwT3YwBAUqRCZ3xmasq2tw2hKE5JAA8qFuztqG3VbitI9EyfnRdW3DBJWYs023x/Rg0qVKniB9KlWKhAa1ssykh5IkRsr5cFfp6VCMPSdrlVgKE4HEHCKC9ZdCdwoLYEIVO0j8IPL3Zx5SKy5sfyRqw5PicztuVDAnpNcDtrzPrNNTrGlGCvOcD0qL0hrKFezxpNaNHMkO/DYgnBI9TUA5clSiTiomtT9ypwzU3qtoDv3gk+yPEs8E8Opy9aqog5XsmtD6xf5ei3TcpAYuNoh0D+G5OTnFBTskHMY5jI+QsEAgggiQRiCDkQd4oC7YglOjkiAIfbCBwhKpj8tV7qj2h3FiQie9Y3tqPs82z+E8suVdCKpJGCTttnoCs0D2XbBYLTKy60r3VIKvQokGs0SoczXFpXTLNsjbfcS2n+Y4nkkZqPSqd0x2vXbshkIt0/y+Jf8AcrLyAoNurtbqtpxanFnNS1FR9TVqIWdp/tlzTZt/9jo+KUfX0ro7JL1y+evU3LinCtlGKj7MLJGyMgATkKqUmrP7Bv8Ad3HHuAfRwUGtBWiV0zq/srKHUwobxv4KB4GhS/1WUkylZir601YMOsqU+QhKElRcmCgDMzw5VV1i8w7cpHeq7gnxHu4MAmCfdnjjFZft5t+xWbFnhXuB7QmrzrytlIy9pRySOJ+m+rO0NopFu3sI6lW9R4n6bqJk6KZabAbSkIiRG+fxTvnjUQ8qZjAD5UyGPj32Ink5aXRU3bbpaVsW4PshTquqvCn4BXrVYCpjWy/U/evuKMy4UjklPhSPICopKacKNa0Uq3bQ69KzRAOis1mKxFEhmKs3sDV/qDo3G2V8HEn61WVW1/h+2Q/dk5hpuCdwKjtfp6UGRBl2pXI+zJYM7Lq5VGcIxB/ug+VVpaOG3Zc2sFIWWzOeGPlhFW47oMXlwH3Z7tPhaR7wme8VwBOIHCKqrXp/vX7gpASDcOSOPdQgqBHEJyjOtHpW03/BeVWkFnZdrYbhtdq6fG342+bZzRz2T8FcqN78JbtnXDgENqUfypJ/Sq01C0R3d2lScYTtT/UPpRj2o6TDOiH8YLgDSfzkbX/mazN27G9I84OnaUVHMkk9SZpmzTyabVgDdmlWp96MqzQIf//Z"/>
          <p:cNvSpPr/>
          <p:nvPr/>
        </p:nvSpPr>
        <p:spPr>
          <a:xfrm>
            <a:off x="0" y="-817563"/>
            <a:ext cx="809625" cy="121920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2400">
              <a:solidFill>
                <a:schemeClr val="dk1"/>
              </a:solidFill>
              <a:latin typeface="Times New Roman"/>
              <a:ea typeface="Times New Roman"/>
              <a:cs typeface="Times New Roman"/>
              <a:sym typeface="Times New Roman"/>
            </a:endParaRPr>
          </a:p>
        </p:txBody>
      </p:sp>
      <p:sp>
        <p:nvSpPr>
          <p:cNvPr id="309" name="Google Shape;309;p27" descr="data:image/jpeg;base64,/9j/4AAQSkZJRgABAQAAAQABAAD/2wCEAAkGBhQSEBUUEhQVFBQWFBgUFxgXFhoYGBYYFRUcFxgUFxoZHCcfGBwkGh0UHy8gJycpLCwsFx4xNTIqQSYrLCkBCQoKDgwOGg8PGiokHyUpLCwtLywtLSksLCw1LywpLC4sKSwpLCosLCwsLCkpKSwsLCwsMSwsKSwsKiwpLCksLv/AABEIAIAAVQMBIgACEQEDEQH/xAAcAAABBAMBAAAAAAAAAAAAAAAGAAIFBwEDBAj/xAA9EAABAwICBwUFBgQHAAAAAAABAgMRAAQhMQUGEkFRYXEHEyKBkTJSobHRFCNCgsHhM2JykggVJTRDg6L/xAAZAQACAwEAAAAAAAAAAAAAAAABAwACBAX/xAAkEQACAgICAQMFAAAAAAAAAAAAAQIRAyESMUEEIkITFDJRcf/aAAwDAQACEQMRAD8AsKsVmlRKmKVcWmdNNWrRceVspGA3kngkbzVSa19qT74LbALDZmSD94ocCfw9BUJRb13pRpr+I62ictpQE+prlGs9oTAuWZ/rHzyrzr36lmSpR4yT+tPIKvCk/GhYaPTLbgUAUkEHIgyD0Ip1eb7DWC4tj90642RuBOyeqTh8KtDU3tSQ/stXUIdyC8kL6+6r4dKlgoP6xWQazVgDYpVmlUIPpriwAScABJPIY0+oPXTSXc2az73g6BWfnEjzoMJUmumspuXpckpk9yjIJQT7R5nPGg+4WVHAUUaK0R9suZJ8MmTuAGASKsbR2qzCAIaTI3xJrPLKo6NMMLkrKVVbGAoAwd/zrr0aniJw+WNW5pDVFpwQlATjOAjGKHLjs8hUAkDORhHMcKr9deS79O/AKOsIXBWqDGHHDjXCqyj5zyyo2e7PwAQHDtRmf2oSvtGqtlKBExkd1XjkjLoVLFKPYfdl+uK9r7JcKKsPulKOUf8AHOZwxFWdXnW1vTtodR4FIUkj1wx6/OvQ9s7tISr3khXqJpyYlj4pUopUSo+gbtYcP2dtAw2lmfIfvR1Qb2ltBTTOPiLmyPzQKrJ0i8VbIfU7RCWWxGasT9KMrZAKaHEXbdu2nvFpSAN5x8hvruY1otwgq75ABylQx8q5ytuzp6SpEqMJzrmuVcq0s6VQseEyM61aS0m037awnCccKDLI0OHGhjWVAWlQ+O+pG+1ptkiQ4lf9Jmohy8Q8JQoKHy6jdU2tlW1LQJaMtvvo4A+Y5c6vnV1U2rXJAH9uFUu0nuroDiJx5mrm1aVNo0eKZ9Sa345Wc7IqdEnSpUqaKH0G6+2hWUknZCEhxBzG2FYhQ4HwjzoyqH1ptNtnz/f9KXl/EdhrlTK1vrdp5S1uBRXh4BIUBGA5jMzHGh+80Q2HwENqT4duDJwgHOcMD8MhVnP2IUUuBAUpMxBhUHMcCKTtk6sQElPWB8hPxrCpPwb1FeSH1dbOxAQraI8IAnaAzOJAA5zUJrU0pxfdltRWPDECcgdxPGjLRtmGlbUYxs4mTEkkk9d3KoLSDBNwVD2pEYxuiQRywpaSTsdtqgVb1QfQ4oBlKwACFHIzuBw+XHz6LG2WlRU20Uq9lQJ8IxjDjR41o18iSrDnj+tct8S2CCc+Xx41aWST7FKCXQCPWJXdw5E7M4HZwnBPrR/2eXrvfPMKMtoQlSM4TJiBPn6UHaVsAtRUJ7wgJTjhIMyfKasfUXR+wwpw+04R6IED47VPxtykhWRRjjd+WEtKlSrac8fWq6Z2kEb93WttKg1egp07BFi57swfwmCOhrfc6WUshKepO4CuHSbcXDoPvT641F3ukFoUEIbUroPjJrmtU6Okpas6brT4acIU2siJ2o8B6EUN3msPeughsxlIIEczUyt7aSQUO45+AEdc6irmzAH3bTnmkJx8zNHihlzrom9CawK7shZnZ37441xaXv8AbVPKo7RrT5VikJTjJkTgMoH1rdpABJSnMhOMdKq1TKNtnZoLRDlwT3YwBAUqRCZ3xmasq2tw2hKE5JAA8qFuztqG3VbitI9EyfnRdW3DBJWYs023x/Rg0qVKniB9KlWKhAa1ssykh5IkRsr5cFfp6VCMPSdrlVgKE4HEHCKC9ZdCdwoLYEIVO0j8IPL3Zx5SKy5sfyRqw5PicztuVDAnpNcDtrzPrNNTrGlGCvOcD0qL0hrKFezxpNaNHMkO/DYgnBI9TUA5clSiTiomtT9ypwzU3qtoDv3gk+yPEs8E8Opy9aqog5XsmtD6xf5ei3TcpAYuNoh0D+G5OTnFBTskHMY5jI+QsEAgggiQRiCDkQd4oC7YglOjkiAIfbCBwhKpj8tV7qj2h3FiQie9Y3tqPs82z+E8suVdCKpJGCTttnoCs0D2XbBYLTKy60r3VIKvQokGs0SoczXFpXTLNsjbfcS2n+Y4nkkZqPSqd0x2vXbshkIt0/y+Jf8AcrLyAoNurtbqtpxanFnNS1FR9TVqIWdp/tlzTZt/9jo+KUfX0ro7JL1y+evU3LinCtlGKj7MLJGyMgATkKqUmrP7Bv8Ad3HHuAfRwUGtBWiV0zq/srKHUwobxv4KB4GhS/1WUkylZir601YMOsqU+QhKElRcmCgDMzw5VV1i8w7cpHeq7gnxHu4MAmCfdnjjFZft5t+xWbFnhXuB7QmrzrytlIy9pRySOJ+m+rO0NopFu3sI6lW9R4n6bqJk6KZabAbSkIiRG+fxTvnjUQ8qZjAD5UyGPj32Ink5aXRU3bbpaVsW4PshTquqvCn4BXrVYCpjWy/U/evuKMy4UjklPhSPICopKacKNa0Uq3bQ69KzRAOis1mKxFEhmKs3sDV/qDo3G2V8HEn61WVW1/h+2Q/dk5hpuCdwKjtfp6UGRBl2pXI+zJYM7Lq5VGcIxB/ug+VVpaOG3Zc2sFIWWzOeGPlhFW47oMXlwH3Z7tPhaR7wme8VwBOIHCKqrXp/vX7gpASDcOSOPdQgqBHEJyjOtHpW03/BeVWkFnZdrYbhtdq6fG342+bZzRz2T8FcqN78JbtnXDgENqUfypJ/Sq01C0R3d2lScYTtT/UPpRj2o6TDOiH8YLgDSfzkbX/mazN27G9I84OnaUVHMkk9SZpmzTyabVgDdmlWp96MqzQIf//Z"/>
          <p:cNvSpPr/>
          <p:nvPr/>
        </p:nvSpPr>
        <p:spPr>
          <a:xfrm>
            <a:off x="0" y="-817563"/>
            <a:ext cx="809625" cy="121920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2400">
              <a:solidFill>
                <a:schemeClr val="dk1"/>
              </a:solidFill>
              <a:latin typeface="Times New Roman"/>
              <a:ea typeface="Times New Roman"/>
              <a:cs typeface="Times New Roman"/>
              <a:sym typeface="Times New Roman"/>
            </a:endParaRPr>
          </a:p>
        </p:txBody>
      </p:sp>
      <p:sp>
        <p:nvSpPr>
          <p:cNvPr id="310" name="Google Shape;310;p27" descr="data:image/jpeg;base64,/9j/4AAQSkZJRgABAQAAAQABAAD/2wCEAAkGBhQSEBUUEhQVFBQWFBgUFxgXFhoYGBYYFRUcFxgUFxoZHCcfGBwkGh0UHy8gJycpLCwsFx4xNTIqQSYrLCkBCQoKDgwOGg8PGiokHyUpLCwtLywtLSksLCw1LywpLC4sKSwpLCosLCwsLCkpKSwsLCwsMSwsKSwsKiwpLCksLv/AABEIAIAAVQMBIgACEQEDEQH/xAAcAAABBAMBAAAAAAAAAAAAAAAGAAIFBwEDBAj/xAA9EAABAwICBwUFBgQHAAAAAAABAgMRAAQhMQUGEkFRYXEHEyKBkTJSobHRFCNCgsHhM2JykggVJTRDg6L/xAAZAQACAwEAAAAAAAAAAAAAAAABAwACBAX/xAAkEQACAgICAQMFAAAAAAAAAAAAAQIRAyESMUEEIkITFDJRcf/aAAwDAQACEQMRAD8AsKsVmlRKmKVcWmdNNWrRceVspGA3kngkbzVSa19qT74LbALDZmSD94ocCfw9BUJRb13pRpr+I62ictpQE+prlGs9oTAuWZ/rHzyrzr36lmSpR4yT+tPIKvCk/GhYaPTLbgUAUkEHIgyD0Ip1eb7DWC4tj90642RuBOyeqTh8KtDU3tSQ/stXUIdyC8kL6+6r4dKlgoP6xWQazVgDYpVmlUIPpriwAScABJPIY0+oPXTSXc2az73g6BWfnEjzoMJUmumspuXpckpk9yjIJQT7R5nPGg+4WVHAUUaK0R9suZJ8MmTuAGASKsbR2qzCAIaTI3xJrPLKo6NMMLkrKVVbGAoAwd/zrr0aniJw+WNW5pDVFpwQlATjOAjGKHLjs8hUAkDORhHMcKr9deS79O/AKOsIXBWqDGHHDjXCqyj5zyyo2e7PwAQHDtRmf2oSvtGqtlKBExkd1XjkjLoVLFKPYfdl+uK9r7JcKKsPulKOUf8AHOZwxFWdXnW1vTtodR4FIUkj1wx6/OvQ9s7tISr3khXqJpyYlj4pUopUSo+gbtYcP2dtAw2lmfIfvR1Qb2ltBTTOPiLmyPzQKrJ0i8VbIfU7RCWWxGasT9KMrZAKaHEXbdu2nvFpSAN5x8hvruY1otwgq75ABylQx8q5ytuzp6SpEqMJzrmuVcq0s6VQseEyM61aS0m037awnCccKDLI0OHGhjWVAWlQ+O+pG+1ptkiQ4lf9Jmohy8Q8JQoKHy6jdU2tlW1LQJaMtvvo4A+Y5c6vnV1U2rXJAH9uFUu0nuroDiJx5mrm1aVNo0eKZ9Sa345Wc7IqdEnSpUqaKH0G6+2hWUknZCEhxBzG2FYhQ4HwjzoyqH1ptNtnz/f9KXl/EdhrlTK1vrdp5S1uBRXh4BIUBGA5jMzHGh+80Q2HwENqT4duDJwgHOcMD8MhVnP2IUUuBAUpMxBhUHMcCKTtk6sQElPWB8hPxrCpPwb1FeSH1dbOxAQraI8IAnaAzOJAA5zUJrU0pxfdltRWPDECcgdxPGjLRtmGlbUYxs4mTEkkk9d3KoLSDBNwVD2pEYxuiQRywpaSTsdtqgVb1QfQ4oBlKwACFHIzuBw+XHz6LG2WlRU20Uq9lQJ8IxjDjR41o18iSrDnj+tct8S2CCc+Xx41aWST7FKCXQCPWJXdw5E7M4HZwnBPrR/2eXrvfPMKMtoQlSM4TJiBPn6UHaVsAtRUJ7wgJTjhIMyfKasfUXR+wwpw+04R6IED47VPxtykhWRRjjd+WEtKlSrac8fWq6Z2kEb93WttKg1egp07BFi57swfwmCOhrfc6WUshKepO4CuHSbcXDoPvT641F3ukFoUEIbUroPjJrmtU6Okpas6brT4acIU2siJ2o8B6EUN3msPeughsxlIIEczUyt7aSQUO45+AEdc6irmzAH3bTnmkJx8zNHihlzrom9CawK7shZnZ37441xaXv8AbVPKo7RrT5VikJTjJkTgMoH1rdpABJSnMhOMdKq1TKNtnZoLRDlwT3YwBAUqRCZ3xmasq2tw2hKE5JAA8qFuztqG3VbitI9EyfnRdW3DBJWYs023x/Rg0qVKniB9KlWKhAa1ssykh5IkRsr5cFfp6VCMPSdrlVgKE4HEHCKC9ZdCdwoLYEIVO0j8IPL3Zx5SKy5sfyRqw5PicztuVDAnpNcDtrzPrNNTrGlGCvOcD0qL0hrKFezxpNaNHMkO/DYgnBI9TUA5clSiTiomtT9ypwzU3qtoDv3gk+yPEs8E8Opy9aqog5XsmtD6xf5ei3TcpAYuNoh0D+G5OTnFBTskHMY5jI+QsEAgggiQRiCDkQd4oC7YglOjkiAIfbCBwhKpj8tV7qj2h3FiQie9Y3tqPs82z+E8suVdCKpJGCTttnoCs0D2XbBYLTKy60r3VIKvQokGs0SoczXFpXTLNsjbfcS2n+Y4nkkZqPSqd0x2vXbshkIt0/y+Jf8AcrLyAoNurtbqtpxanFnNS1FR9TVqIWdp/tlzTZt/9jo+KUfX0ro7JL1y+evU3LinCtlGKj7MLJGyMgATkKqUmrP7Bv8Ad3HHuAfRwUGtBWiV0zq/srKHUwobxv4KB4GhS/1WUkylZir601YMOsqU+QhKElRcmCgDMzw5VV1i8w7cpHeq7gnxHu4MAmCfdnjjFZft5t+xWbFnhXuB7QmrzrytlIy9pRySOJ+m+rO0NopFu3sI6lW9R4n6bqJk6KZabAbSkIiRG+fxTvnjUQ8qZjAD5UyGPj32Ink5aXRU3bbpaVsW4PshTquqvCn4BXrVYCpjWy/U/evuKMy4UjklPhSPICopKacKNa0Uq3bQ69KzRAOis1mKxFEhmKs3sDV/qDo3G2V8HEn61WVW1/h+2Q/dk5hpuCdwKjtfp6UGRBl2pXI+zJYM7Lq5VGcIxB/ug+VVpaOG3Zc2sFIWWzOeGPlhFW47oMXlwH3Z7tPhaR7wme8VwBOIHCKqrXp/vX7gpASDcOSOPdQgqBHEJyjOtHpW03/BeVWkFnZdrYbhtdq6fG342+bZzRz2T8FcqN78JbtnXDgENqUfypJ/Sq01C0R3d2lScYTtT/UPpRj2o6TDOiH8YLgDSfzkbX/mazN27G9I84OnaUVHMkk9SZpmzTyabVgDdmlWp96MqzQIf//Z"/>
          <p:cNvSpPr/>
          <p:nvPr/>
        </p:nvSpPr>
        <p:spPr>
          <a:xfrm>
            <a:off x="0" y="-817563"/>
            <a:ext cx="809625" cy="121920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2400">
              <a:solidFill>
                <a:schemeClr val="dk1"/>
              </a:solidFill>
              <a:latin typeface="Times New Roman"/>
              <a:ea typeface="Times New Roman"/>
              <a:cs typeface="Times New Roman"/>
              <a:sym typeface="Times New Roman"/>
            </a:endParaRPr>
          </a:p>
        </p:txBody>
      </p:sp>
      <p:pic>
        <p:nvPicPr>
          <p:cNvPr id="311" name="Google Shape;311;p27"/>
          <p:cNvPicPr preferRelativeResize="0"/>
          <p:nvPr/>
        </p:nvPicPr>
        <p:blipFill rotWithShape="1">
          <a:blip r:embed="rId3">
            <a:alphaModFix/>
          </a:blip>
          <a:srcRect/>
          <a:stretch/>
        </p:blipFill>
        <p:spPr>
          <a:xfrm>
            <a:off x="2960616" y="1124744"/>
            <a:ext cx="3217564" cy="57240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15"/>
        <p:cNvGrpSpPr/>
        <p:nvPr/>
      </p:nvGrpSpPr>
      <p:grpSpPr>
        <a:xfrm>
          <a:off x="0" y="0"/>
          <a:ext cx="0" cy="0"/>
          <a:chOff x="0" y="0"/>
          <a:chExt cx="0" cy="0"/>
        </a:xfrm>
      </p:grpSpPr>
      <p:sp>
        <p:nvSpPr>
          <p:cNvPr id="316" name="Google Shape;316;p28"/>
          <p:cNvSpPr txBox="1"/>
          <p:nvPr/>
        </p:nvSpPr>
        <p:spPr>
          <a:xfrm>
            <a:off x="683568" y="404664"/>
            <a:ext cx="8460432" cy="72008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000" b="1">
                <a:solidFill>
                  <a:schemeClr val="dk1"/>
                </a:solidFill>
                <a:latin typeface="Arial"/>
                <a:ea typeface="Arial"/>
                <a:cs typeface="Arial"/>
                <a:sym typeface="Arial"/>
              </a:rPr>
              <a:t>Strecke / 5.0 km </a:t>
            </a:r>
            <a:endParaRPr/>
          </a:p>
          <a:p>
            <a:pPr marL="0" marR="0" lvl="0" indent="0" algn="l" rtl="0">
              <a:spcBef>
                <a:spcPts val="400"/>
              </a:spcBef>
              <a:spcAft>
                <a:spcPts val="0"/>
              </a:spcAft>
              <a:buNone/>
            </a:pPr>
            <a:r>
              <a:rPr lang="en-US" sz="2000" b="1">
                <a:solidFill>
                  <a:srgbClr val="C00000"/>
                </a:solidFill>
                <a:latin typeface="Arial"/>
                <a:ea typeface="Arial"/>
                <a:cs typeface="Arial"/>
                <a:sym typeface="Arial"/>
              </a:rPr>
              <a:t>Course / 5.0 km</a:t>
            </a:r>
            <a:endParaRPr sz="2000" b="1" i="0" strike="noStrike" cap="none">
              <a:solidFill>
                <a:srgbClr val="C00000"/>
              </a:solidFill>
              <a:latin typeface="Arial"/>
              <a:ea typeface="Arial"/>
              <a:cs typeface="Arial"/>
              <a:sym typeface="Arial"/>
            </a:endParaRPr>
          </a:p>
        </p:txBody>
      </p:sp>
      <p:sp>
        <p:nvSpPr>
          <p:cNvPr id="317" name="Google Shape;317;p28" descr="data:image/jpeg;base64,/9j/4AAQSkZJRgABAQAAAQABAAD/2wCEAAkGBhQSEBUUEhQVFBQWFBgUFxgXFhoYGBYYFRUcFxgUFxoZHCcfGBwkGh0UHy8gJycpLCwsFx4xNTIqQSYrLCkBCQoKDgwOGg8PGiokHyUpLCwtLywtLSksLCw1LywpLC4sKSwpLCosLCwsLCkpKSwsLCwsMSwsKSwsKiwpLCksLv/AABEIAIAAVQMBIgACEQEDEQH/xAAcAAABBAMBAAAAAAAAAAAAAAAGAAIFBwEDBAj/xAA9EAABAwICBwUFBgQHAAAAAAABAgMRAAQhMQUGEkFRYXEHEyKBkTJSobHRFCNCgsHhM2JykggVJTRDg6L/xAAZAQACAwEAAAAAAAAAAAAAAAABAwACBAX/xAAkEQACAgICAQMFAAAAAAAAAAAAAQIRAyESMUEEIkITFDJRcf/aAAwDAQACEQMRAD8AsKsVmlRKmKVcWmdNNWrRceVspGA3kngkbzVSa19qT74LbALDZmSD94ocCfw9BUJRb13pRpr+I62ictpQE+prlGs9oTAuWZ/rHzyrzr36lmSpR4yT+tPIKvCk/GhYaPTLbgUAUkEHIgyD0Ip1eb7DWC4tj90642RuBOyeqTh8KtDU3tSQ/stXUIdyC8kL6+6r4dKlgoP6xWQazVgDYpVmlUIPpriwAScABJPIY0+oPXTSXc2az73g6BWfnEjzoMJUmumspuXpckpk9yjIJQT7R5nPGg+4WVHAUUaK0R9suZJ8MmTuAGASKsbR2qzCAIaTI3xJrPLKo6NMMLkrKVVbGAoAwd/zrr0aniJw+WNW5pDVFpwQlATjOAjGKHLjs8hUAkDORhHMcKr9deS79O/AKOsIXBWqDGHHDjXCqyj5zyyo2e7PwAQHDtRmf2oSvtGqtlKBExkd1XjkjLoVLFKPYfdl+uK9r7JcKKsPulKOUf8AHOZwxFWdXnW1vTtodR4FIUkj1wx6/OvQ9s7tISr3khXqJpyYlj4pUopUSo+gbtYcP2dtAw2lmfIfvR1Qb2ltBTTOPiLmyPzQKrJ0i8VbIfU7RCWWxGasT9KMrZAKaHEXbdu2nvFpSAN5x8hvruY1otwgq75ABylQx8q5ytuzp6SpEqMJzrmuVcq0s6VQseEyM61aS0m037awnCccKDLI0OHGhjWVAWlQ+O+pG+1ptkiQ4lf9Jmohy8Q8JQoKHy6jdU2tlW1LQJaMtvvo4A+Y5c6vnV1U2rXJAH9uFUu0nuroDiJx5mrm1aVNo0eKZ9Sa345Wc7IqdEnSpUqaKH0G6+2hWUknZCEhxBzG2FYhQ4HwjzoyqH1ptNtnz/f9KXl/EdhrlTK1vrdp5S1uBRXh4BIUBGA5jMzHGh+80Q2HwENqT4duDJwgHOcMD8MhVnP2IUUuBAUpMxBhUHMcCKTtk6sQElPWB8hPxrCpPwb1FeSH1dbOxAQraI8IAnaAzOJAA5zUJrU0pxfdltRWPDECcgdxPGjLRtmGlbUYxs4mTEkkk9d3KoLSDBNwVD2pEYxuiQRywpaSTsdtqgVb1QfQ4oBlKwACFHIzuBw+XHz6LG2WlRU20Uq9lQJ8IxjDjR41o18iSrDnj+tct8S2CCc+Xx41aWST7FKCXQCPWJXdw5E7M4HZwnBPrR/2eXrvfPMKMtoQlSM4TJiBPn6UHaVsAtRUJ7wgJTjhIMyfKasfUXR+wwpw+04R6IED47VPxtykhWRRjjd+WEtKlSrac8fWq6Z2kEb93WttKg1egp07BFi57swfwmCOhrfc6WUshKepO4CuHSbcXDoPvT641F3ukFoUEIbUroPjJrmtU6Okpas6brT4acIU2siJ2o8B6EUN3msPeughsxlIIEczUyt7aSQUO45+AEdc6irmzAH3bTnmkJx8zNHihlzrom9CawK7shZnZ37441xaXv8AbVPKo7RrT5VikJTjJkTgMoH1rdpABJSnMhOMdKq1TKNtnZoLRDlwT3YwBAUqRCZ3xmasq2tw2hKE5JAA8qFuztqG3VbitI9EyfnRdW3DBJWYs023x/Rg0qVKniB9KlWKhAa1ssykh5IkRsr5cFfp6VCMPSdrlVgKE4HEHCKC9ZdCdwoLYEIVO0j8IPL3Zx5SKy5sfyRqw5PicztuVDAnpNcDtrzPrNNTrGlGCvOcD0qL0hrKFezxpNaNHMkO/DYgnBI9TUA5clSiTiomtT9ypwzU3qtoDv3gk+yPEs8E8Opy9aqog5XsmtD6xf5ei3TcpAYuNoh0D+G5OTnFBTskHMY5jI+QsEAgggiQRiCDkQd4oC7YglOjkiAIfbCBwhKpj8tV7qj2h3FiQie9Y3tqPs82z+E8suVdCKpJGCTttnoCs0D2XbBYLTKy60r3VIKvQokGs0SoczXFpXTLNsjbfcS2n+Y4nkkZqPSqd0x2vXbshkIt0/y+Jf8AcrLyAoNurtbqtpxanFnNS1FR9TVqIWdp/tlzTZt/9jo+KUfX0ro7JL1y+evU3LinCtlGKj7MLJGyMgATkKqUmrP7Bv8Ad3HHuAfRwUGtBWiV0zq/srKHUwobxv4KB4GhS/1WUkylZir601YMOsqU+QhKElRcmCgDMzw5VV1i8w7cpHeq7gnxHu4MAmCfdnjjFZft5t+xWbFnhXuB7QmrzrytlIy9pRySOJ+m+rO0NopFu3sI6lW9R4n6bqJk6KZabAbSkIiRG+fxTvnjUQ8qZjAD5UyGPj32Ink5aXRU3bbpaVsW4PshTquqvCn4BXrVYCpjWy/U/evuKMy4UjklPhSPICopKacKNa0Uq3bQ69KzRAOis1mKxFEhmKs3sDV/qDo3G2V8HEn61WVW1/h+2Q/dk5hpuCdwKjtfp6UGRBl2pXI+zJYM7Lq5VGcIxB/ug+VVpaOG3Zc2sFIWWzOeGPlhFW47oMXlwH3Z7tPhaR7wme8VwBOIHCKqrXp/vX7gpASDcOSOPdQgqBHEJyjOtHpW03/BeVWkFnZdrYbhtdq6fG342+bZzRz2T8FcqN78JbtnXDgENqUfypJ/Sq01C0R3d2lScYTtT/UPpRj2o6TDOiH8YLgDSfzkbX/mazN27G9I84OnaUVHMkk9SZpmzTyabVgDdmlWp96MqzQIf//Z"/>
          <p:cNvSpPr/>
          <p:nvPr/>
        </p:nvSpPr>
        <p:spPr>
          <a:xfrm>
            <a:off x="0" y="-817563"/>
            <a:ext cx="809625" cy="121920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2400">
              <a:solidFill>
                <a:schemeClr val="dk1"/>
              </a:solidFill>
              <a:latin typeface="Times New Roman"/>
              <a:ea typeface="Times New Roman"/>
              <a:cs typeface="Times New Roman"/>
              <a:sym typeface="Times New Roman"/>
            </a:endParaRPr>
          </a:p>
        </p:txBody>
      </p:sp>
      <p:sp>
        <p:nvSpPr>
          <p:cNvPr id="318" name="Google Shape;318;p28" descr="data:image/jpeg;base64,/9j/4AAQSkZJRgABAQAAAQABAAD/2wCEAAkGBhQSEBUUEhQVFBQWFBgUFxgXFhoYGBYYFRUcFxgUFxoZHCcfGBwkGh0UHy8gJycpLCwsFx4xNTIqQSYrLCkBCQoKDgwOGg8PGiokHyUpLCwtLywtLSksLCw1LywpLC4sKSwpLCosLCwsLCkpKSwsLCwsMSwsKSwsKiwpLCksLv/AABEIAIAAVQMBIgACEQEDEQH/xAAcAAABBAMBAAAAAAAAAAAAAAAGAAIFBwEDBAj/xAA9EAABAwICBwUFBgQHAAAAAAABAgMRAAQhMQUGEkFRYXEHEyKBkTJSobHRFCNCgsHhM2JykggVJTRDg6L/xAAZAQACAwEAAAAAAAAAAAAAAAABAwACBAX/xAAkEQACAgICAQMFAAAAAAAAAAAAAQIRAyESMUEEIkITFDJRcf/aAAwDAQACEQMRAD8AsKsVmlRKmKVcWmdNNWrRceVspGA3kngkbzVSa19qT74LbALDZmSD94ocCfw9BUJRb13pRpr+I62ictpQE+prlGs9oTAuWZ/rHzyrzr36lmSpR4yT+tPIKvCk/GhYaPTLbgUAUkEHIgyD0Ip1eb7DWC4tj90642RuBOyeqTh8KtDU3tSQ/stXUIdyC8kL6+6r4dKlgoP6xWQazVgDYpVmlUIPpriwAScABJPIY0+oPXTSXc2az73g6BWfnEjzoMJUmumspuXpckpk9yjIJQT7R5nPGg+4WVHAUUaK0R9suZJ8MmTuAGASKsbR2qzCAIaTI3xJrPLKo6NMMLkrKVVbGAoAwd/zrr0aniJw+WNW5pDVFpwQlATjOAjGKHLjs8hUAkDORhHMcKr9deS79O/AKOsIXBWqDGHHDjXCqyj5zyyo2e7PwAQHDtRmf2oSvtGqtlKBExkd1XjkjLoVLFKPYfdl+uK9r7JcKKsPulKOUf8AHOZwxFWdXnW1vTtodR4FIUkj1wx6/OvQ9s7tISr3khXqJpyYlj4pUopUSo+gbtYcP2dtAw2lmfIfvR1Qb2ltBTTOPiLmyPzQKrJ0i8VbIfU7RCWWxGasT9KMrZAKaHEXbdu2nvFpSAN5x8hvruY1otwgq75ABylQx8q5ytuzp6SpEqMJzrmuVcq0s6VQseEyM61aS0m037awnCccKDLI0OHGhjWVAWlQ+O+pG+1ptkiQ4lf9Jmohy8Q8JQoKHy6jdU2tlW1LQJaMtvvo4A+Y5c6vnV1U2rXJAH9uFUu0nuroDiJx5mrm1aVNo0eKZ9Sa345Wc7IqdEnSpUqaKH0G6+2hWUknZCEhxBzG2FYhQ4HwjzoyqH1ptNtnz/f9KXl/EdhrlTK1vrdp5S1uBRXh4BIUBGA5jMzHGh+80Q2HwENqT4duDJwgHOcMD8MhVnP2IUUuBAUpMxBhUHMcCKTtk6sQElPWB8hPxrCpPwb1FeSH1dbOxAQraI8IAnaAzOJAA5zUJrU0pxfdltRWPDECcgdxPGjLRtmGlbUYxs4mTEkkk9d3KoLSDBNwVD2pEYxuiQRywpaSTsdtqgVb1QfQ4oBlKwACFHIzuBw+XHz6LG2WlRU20Uq9lQJ8IxjDjR41o18iSrDnj+tct8S2CCc+Xx41aWST7FKCXQCPWJXdw5E7M4HZwnBPrR/2eXrvfPMKMtoQlSM4TJiBPn6UHaVsAtRUJ7wgJTjhIMyfKasfUXR+wwpw+04R6IED47VPxtykhWRRjjd+WEtKlSrac8fWq6Z2kEb93WttKg1egp07BFi57swfwmCOhrfc6WUshKepO4CuHSbcXDoPvT641F3ukFoUEIbUroPjJrmtU6Okpas6brT4acIU2siJ2o8B6EUN3msPeughsxlIIEczUyt7aSQUO45+AEdc6irmzAH3bTnmkJx8zNHihlzrom9CawK7shZnZ37441xaXv8AbVPKo7RrT5VikJTjJkTgMoH1rdpABJSnMhOMdKq1TKNtnZoLRDlwT3YwBAUqRCZ3xmasq2tw2hKE5JAA8qFuztqG3VbitI9EyfnRdW3DBJWYs023x/Rg0qVKniB9KlWKhAa1ssykh5IkRsr5cFfp6VCMPSdrlVgKE4HEHCKC9ZdCdwoLYEIVO0j8IPL3Zx5SKy5sfyRqw5PicztuVDAnpNcDtrzPrNNTrGlGCvOcD0qL0hrKFezxpNaNHMkO/DYgnBI9TUA5clSiTiomtT9ypwzU3qtoDv3gk+yPEs8E8Opy9aqog5XsmtD6xf5ei3TcpAYuNoh0D+G5OTnFBTskHMY5jI+QsEAgggiQRiCDkQd4oC7YglOjkiAIfbCBwhKpj8tV7qj2h3FiQie9Y3tqPs82z+E8suVdCKpJGCTttnoCs0D2XbBYLTKy60r3VIKvQokGs0SoczXFpXTLNsjbfcS2n+Y4nkkZqPSqd0x2vXbshkIt0/y+Jf8AcrLyAoNurtbqtpxanFnNS1FR9TVqIWdp/tlzTZt/9jo+KUfX0ro7JL1y+evU3LinCtlGKj7MLJGyMgATkKqUmrP7Bv8Ad3HHuAfRwUGtBWiV0zq/srKHUwobxv4KB4GhS/1WUkylZir601YMOsqU+QhKElRcmCgDMzw5VV1i8w7cpHeq7gnxHu4MAmCfdnjjFZft5t+xWbFnhXuB7QmrzrytlIy9pRySOJ+m+rO0NopFu3sI6lW9R4n6bqJk6KZabAbSkIiRG+fxTvnjUQ8qZjAD5UyGPj32Ink5aXRU3bbpaVsW4PshTquqvCn4BXrVYCpjWy/U/evuKMy4UjklPhSPICopKacKNa0Uq3bQ69KzRAOis1mKxFEhmKs3sDV/qDo3G2V8HEn61WVW1/h+2Q/dk5hpuCdwKjtfp6UGRBl2pXI+zJYM7Lq5VGcIxB/ug+VVpaOG3Zc2sFIWWzOeGPlhFW47oMXlwH3Z7tPhaR7wme8VwBOIHCKqrXp/vX7gpASDcOSOPdQgqBHEJyjOtHpW03/BeVWkFnZdrYbhtdq6fG342+bZzRz2T8FcqN78JbtnXDgENqUfypJ/Sq01C0R3d2lScYTtT/UPpRj2o6TDOiH8YLgDSfzkbX/mazN27G9I84OnaUVHMkk9SZpmzTyabVgDdmlWp96MqzQIf//Z"/>
          <p:cNvSpPr/>
          <p:nvPr/>
        </p:nvSpPr>
        <p:spPr>
          <a:xfrm>
            <a:off x="0" y="-817563"/>
            <a:ext cx="809625" cy="121920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2400">
              <a:solidFill>
                <a:schemeClr val="dk1"/>
              </a:solidFill>
              <a:latin typeface="Times New Roman"/>
              <a:ea typeface="Times New Roman"/>
              <a:cs typeface="Times New Roman"/>
              <a:sym typeface="Times New Roman"/>
            </a:endParaRPr>
          </a:p>
        </p:txBody>
      </p:sp>
      <p:sp>
        <p:nvSpPr>
          <p:cNvPr id="319" name="Google Shape;319;p28" descr="data:image/jpeg;base64,/9j/4AAQSkZJRgABAQAAAQABAAD/2wCEAAkGBhQSEBUUEhQVFBQWFBgUFxgXFhoYGBYYFRUcFxgUFxoZHCcfGBwkGh0UHy8gJycpLCwsFx4xNTIqQSYrLCkBCQoKDgwOGg8PGiokHyUpLCwtLywtLSksLCw1LywpLC4sKSwpLCosLCwsLCkpKSwsLCwsMSwsKSwsKiwpLCksLv/AABEIAIAAVQMBIgACEQEDEQH/xAAcAAABBAMBAAAAAAAAAAAAAAAGAAIFBwEDBAj/xAA9EAABAwICBwUFBgQHAAAAAAABAgMRAAQhMQUGEkFRYXEHEyKBkTJSobHRFCNCgsHhM2JykggVJTRDg6L/xAAZAQACAwEAAAAAAAAAAAAAAAABAwACBAX/xAAkEQACAgICAQMFAAAAAAAAAAAAAQIRAyESMUEEIkITFDJRcf/aAAwDAQACEQMRAD8AsKsVmlRKmKVcWmdNNWrRceVspGA3kngkbzVSa19qT74LbALDZmSD94ocCfw9BUJRb13pRpr+I62ictpQE+prlGs9oTAuWZ/rHzyrzr36lmSpR4yT+tPIKvCk/GhYaPTLbgUAUkEHIgyD0Ip1eb7DWC4tj90642RuBOyeqTh8KtDU3tSQ/stXUIdyC8kL6+6r4dKlgoP6xWQazVgDYpVmlUIPpriwAScABJPIY0+oPXTSXc2az73g6BWfnEjzoMJUmumspuXpckpk9yjIJQT7R5nPGg+4WVHAUUaK0R9suZJ8MmTuAGASKsbR2qzCAIaTI3xJrPLKo6NMMLkrKVVbGAoAwd/zrr0aniJw+WNW5pDVFpwQlATjOAjGKHLjs8hUAkDORhHMcKr9deS79O/AKOsIXBWqDGHHDjXCqyj5zyyo2e7PwAQHDtRmf2oSvtGqtlKBExkd1XjkjLoVLFKPYfdl+uK9r7JcKKsPulKOUf8AHOZwxFWdXnW1vTtodR4FIUkj1wx6/OvQ9s7tISr3khXqJpyYlj4pUopUSo+gbtYcP2dtAw2lmfIfvR1Qb2ltBTTOPiLmyPzQKrJ0i8VbIfU7RCWWxGasT9KMrZAKaHEXbdu2nvFpSAN5x8hvruY1otwgq75ABylQx8q5ytuzp6SpEqMJzrmuVcq0s6VQseEyM61aS0m037awnCccKDLI0OHGhjWVAWlQ+O+pG+1ptkiQ4lf9Jmohy8Q8JQoKHy6jdU2tlW1LQJaMtvvo4A+Y5c6vnV1U2rXJAH9uFUu0nuroDiJx5mrm1aVNo0eKZ9Sa345Wc7IqdEnSpUqaKH0G6+2hWUknZCEhxBzG2FYhQ4HwjzoyqH1ptNtnz/f9KXl/EdhrlTK1vrdp5S1uBRXh4BIUBGA5jMzHGh+80Q2HwENqT4duDJwgHOcMD8MhVnP2IUUuBAUpMxBhUHMcCKTtk6sQElPWB8hPxrCpPwb1FeSH1dbOxAQraI8IAnaAzOJAA5zUJrU0pxfdltRWPDECcgdxPGjLRtmGlbUYxs4mTEkkk9d3KoLSDBNwVD2pEYxuiQRywpaSTsdtqgVb1QfQ4oBlKwACFHIzuBw+XHz6LG2WlRU20Uq9lQJ8IxjDjR41o18iSrDnj+tct8S2CCc+Xx41aWST7FKCXQCPWJXdw5E7M4HZwnBPrR/2eXrvfPMKMtoQlSM4TJiBPn6UHaVsAtRUJ7wgJTjhIMyfKasfUXR+wwpw+04R6IED47VPxtykhWRRjjd+WEtKlSrac8fWq6Z2kEb93WttKg1egp07BFi57swfwmCOhrfc6WUshKepO4CuHSbcXDoPvT641F3ukFoUEIbUroPjJrmtU6Okpas6brT4acIU2siJ2o8B6EUN3msPeughsxlIIEczUyt7aSQUO45+AEdc6irmzAH3bTnmkJx8zNHihlzrom9CawK7shZnZ37441xaXv8AbVPKo7RrT5VikJTjJkTgMoH1rdpABJSnMhOMdKq1TKNtnZoLRDlwT3YwBAUqRCZ3xmasq2tw2hKE5JAA8qFuztqG3VbitI9EyfnRdW3DBJWYs023x/Rg0qVKniB9KlWKhAa1ssykh5IkRsr5cFfp6VCMPSdrlVgKE4HEHCKC9ZdCdwoLYEIVO0j8IPL3Zx5SKy5sfyRqw5PicztuVDAnpNcDtrzPrNNTrGlGCvOcD0qL0hrKFezxpNaNHMkO/DYgnBI9TUA5clSiTiomtT9ypwzU3qtoDv3gk+yPEs8E8Opy9aqog5XsmtD6xf5ei3TcpAYuNoh0D+G5OTnFBTskHMY5jI+QsEAgggiQRiCDkQd4oC7YglOjkiAIfbCBwhKpj8tV7qj2h3FiQie9Y3tqPs82z+E8suVdCKpJGCTttnoCs0D2XbBYLTKy60r3VIKvQokGs0SoczXFpXTLNsjbfcS2n+Y4nkkZqPSqd0x2vXbshkIt0/y+Jf8AcrLyAoNurtbqtpxanFnNS1FR9TVqIWdp/tlzTZt/9jo+KUfX0ro7JL1y+evU3LinCtlGKj7MLJGyMgATkKqUmrP7Bv8Ad3HHuAfRwUGtBWiV0zq/srKHUwobxv4KB4GhS/1WUkylZir601YMOsqU+QhKElRcmCgDMzw5VV1i8w7cpHeq7gnxHu4MAmCfdnjjFZft5t+xWbFnhXuB7QmrzrytlIy9pRySOJ+m+rO0NopFu3sI6lW9R4n6bqJk6KZabAbSkIiRG+fxTvnjUQ8qZjAD5UyGPj32Ink5aXRU3bbpaVsW4PshTquqvCn4BXrVYCpjWy/U/evuKMy4UjklPhSPICopKacKNa0Uq3bQ69KzRAOis1mKxFEhmKs3sDV/qDo3G2V8HEn61WVW1/h+2Q/dk5hpuCdwKjtfp6UGRBl2pXI+zJYM7Lq5VGcIxB/ug+VVpaOG3Zc2sFIWWzOeGPlhFW47oMXlwH3Z7tPhaR7wme8VwBOIHCKqrXp/vX7gpASDcOSOPdQgqBHEJyjOtHpW03/BeVWkFnZdrYbhtdq6fG342+bZzRz2T8FcqN78JbtnXDgENqUfypJ/Sq01C0R3d2lScYTtT/UPpRj2o6TDOiH8YLgDSfzkbX/mazN27G9I84OnaUVHMkk9SZpmzTyabVgDdmlWp96MqzQIf//Z"/>
          <p:cNvSpPr/>
          <p:nvPr/>
        </p:nvSpPr>
        <p:spPr>
          <a:xfrm>
            <a:off x="0" y="-817563"/>
            <a:ext cx="809625" cy="121920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2400">
              <a:solidFill>
                <a:schemeClr val="dk1"/>
              </a:solidFill>
              <a:latin typeface="Times New Roman"/>
              <a:ea typeface="Times New Roman"/>
              <a:cs typeface="Times New Roman"/>
              <a:sym typeface="Times New Roman"/>
            </a:endParaRPr>
          </a:p>
        </p:txBody>
      </p:sp>
      <p:pic>
        <p:nvPicPr>
          <p:cNvPr id="320" name="Google Shape;320;p28"/>
          <p:cNvPicPr preferRelativeResize="0"/>
          <p:nvPr/>
        </p:nvPicPr>
        <p:blipFill rotWithShape="1">
          <a:blip r:embed="rId3">
            <a:alphaModFix/>
          </a:blip>
          <a:srcRect/>
          <a:stretch/>
        </p:blipFill>
        <p:spPr>
          <a:xfrm>
            <a:off x="2821729" y="1168913"/>
            <a:ext cx="3500542" cy="5689087"/>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24"/>
        <p:cNvGrpSpPr/>
        <p:nvPr/>
      </p:nvGrpSpPr>
      <p:grpSpPr>
        <a:xfrm>
          <a:off x="0" y="0"/>
          <a:ext cx="0" cy="0"/>
          <a:chOff x="0" y="0"/>
          <a:chExt cx="0" cy="0"/>
        </a:xfrm>
      </p:grpSpPr>
      <p:sp>
        <p:nvSpPr>
          <p:cNvPr id="325" name="Google Shape;325;p29"/>
          <p:cNvSpPr txBox="1"/>
          <p:nvPr/>
        </p:nvSpPr>
        <p:spPr>
          <a:xfrm>
            <a:off x="683568" y="404664"/>
            <a:ext cx="8460432" cy="72008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000" b="1">
                <a:solidFill>
                  <a:schemeClr val="dk1"/>
                </a:solidFill>
                <a:latin typeface="Arial"/>
                <a:ea typeface="Arial"/>
                <a:cs typeface="Arial"/>
                <a:sym typeface="Arial"/>
              </a:rPr>
              <a:t>Schiessstand</a:t>
            </a:r>
            <a:endParaRPr/>
          </a:p>
          <a:p>
            <a:pPr marL="0" marR="0" lvl="0" indent="0" algn="l" rtl="0">
              <a:spcBef>
                <a:spcPts val="400"/>
              </a:spcBef>
              <a:spcAft>
                <a:spcPts val="0"/>
              </a:spcAft>
              <a:buNone/>
            </a:pPr>
            <a:r>
              <a:rPr lang="en-US" sz="2000" b="1" i="0" strike="noStrike" cap="none">
                <a:solidFill>
                  <a:srgbClr val="C00000"/>
                </a:solidFill>
                <a:latin typeface="Arial"/>
                <a:ea typeface="Arial"/>
                <a:cs typeface="Arial"/>
                <a:sym typeface="Arial"/>
              </a:rPr>
              <a:t>Shooting range</a:t>
            </a:r>
            <a:endParaRPr sz="2000" b="1" i="0" strike="noStrike" cap="none">
              <a:solidFill>
                <a:srgbClr val="C00000"/>
              </a:solidFill>
              <a:latin typeface="Arial"/>
              <a:ea typeface="Arial"/>
              <a:cs typeface="Arial"/>
              <a:sym typeface="Arial"/>
            </a:endParaRPr>
          </a:p>
        </p:txBody>
      </p:sp>
      <p:sp>
        <p:nvSpPr>
          <p:cNvPr id="326" name="Google Shape;326;p29" descr="data:image/jpeg;base64,/9j/4AAQSkZJRgABAQAAAQABAAD/2wCEAAkGBhQSEBUUEhQVFBQWFBgUFxgXFhoYGBYYFRUcFxgUFxoZHCcfGBwkGh0UHy8gJycpLCwsFx4xNTIqQSYrLCkBCQoKDgwOGg8PGiokHyUpLCwtLywtLSksLCw1LywpLC4sKSwpLCosLCwsLCkpKSwsLCwsMSwsKSwsKiwpLCksLv/AABEIAIAAVQMBIgACEQEDEQH/xAAcAAABBAMBAAAAAAAAAAAAAAAGAAIFBwEDBAj/xAA9EAABAwICBwUFBgQHAAAAAAABAgMRAAQhMQUGEkFRYXEHEyKBkTJSobHRFCNCgsHhM2JykggVJTRDg6L/xAAZAQACAwEAAAAAAAAAAAAAAAABAwACBAX/xAAkEQACAgICAQMFAAAAAAAAAAAAAQIRAyESMUEEIkITFDJRcf/aAAwDAQACEQMRAD8AsKsVmlRKmKVcWmdNNWrRceVspGA3kngkbzVSa19qT74LbALDZmSD94ocCfw9BUJRb13pRpr+I62ictpQE+prlGs9oTAuWZ/rHzyrzr36lmSpR4yT+tPIKvCk/GhYaPTLbgUAUkEHIgyD0Ip1eb7DWC4tj90642RuBOyeqTh8KtDU3tSQ/stXUIdyC8kL6+6r4dKlgoP6xWQazVgDYpVmlUIPpriwAScABJPIY0+oPXTSXc2az73g6BWfnEjzoMJUmumspuXpckpk9yjIJQT7R5nPGg+4WVHAUUaK0R9suZJ8MmTuAGASKsbR2qzCAIaTI3xJrPLKo6NMMLkrKVVbGAoAwd/zrr0aniJw+WNW5pDVFpwQlATjOAjGKHLjs8hUAkDORhHMcKr9deS79O/AKOsIXBWqDGHHDjXCqyj5zyyo2e7PwAQHDtRmf2oSvtGqtlKBExkd1XjkjLoVLFKPYfdl+uK9r7JcKKsPulKOUf8AHOZwxFWdXnW1vTtodR4FIUkj1wx6/OvQ9s7tISr3khXqJpyYlj4pUopUSo+gbtYcP2dtAw2lmfIfvR1Qb2ltBTTOPiLmyPzQKrJ0i8VbIfU7RCWWxGasT9KMrZAKaHEXbdu2nvFpSAN5x8hvruY1otwgq75ABylQx8q5ytuzp6SpEqMJzrmuVcq0s6VQseEyM61aS0m037awnCccKDLI0OHGhjWVAWlQ+O+pG+1ptkiQ4lf9Jmohy8Q8JQoKHy6jdU2tlW1LQJaMtvvo4A+Y5c6vnV1U2rXJAH9uFUu0nuroDiJx5mrm1aVNo0eKZ9Sa345Wc7IqdEnSpUqaKH0G6+2hWUknZCEhxBzG2FYhQ4HwjzoyqH1ptNtnz/f9KXl/EdhrlTK1vrdp5S1uBRXh4BIUBGA5jMzHGh+80Q2HwENqT4duDJwgHOcMD8MhVnP2IUUuBAUpMxBhUHMcCKTtk6sQElPWB8hPxrCpPwb1FeSH1dbOxAQraI8IAnaAzOJAA5zUJrU0pxfdltRWPDECcgdxPGjLRtmGlbUYxs4mTEkkk9d3KoLSDBNwVD2pEYxuiQRywpaSTsdtqgVb1QfQ4oBlKwACFHIzuBw+XHz6LG2WlRU20Uq9lQJ8IxjDjR41o18iSrDnj+tct8S2CCc+Xx41aWST7FKCXQCPWJXdw5E7M4HZwnBPrR/2eXrvfPMKMtoQlSM4TJiBPn6UHaVsAtRUJ7wgJTjhIMyfKasfUXR+wwpw+04R6IED47VPxtykhWRRjjd+WEtKlSrac8fWq6Z2kEb93WttKg1egp07BFi57swfwmCOhrfc6WUshKepO4CuHSbcXDoPvT641F3ukFoUEIbUroPjJrmtU6Okpas6brT4acIU2siJ2o8B6EUN3msPeughsxlIIEczUyt7aSQUO45+AEdc6irmzAH3bTnmkJx8zNHihlzrom9CawK7shZnZ37441xaXv8AbVPKo7RrT5VikJTjJkTgMoH1rdpABJSnMhOMdKq1TKNtnZoLRDlwT3YwBAUqRCZ3xmasq2tw2hKE5JAA8qFuztqG3VbitI9EyfnRdW3DBJWYs023x/Rg0qVKniB9KlWKhAa1ssykh5IkRsr5cFfp6VCMPSdrlVgKE4HEHCKC9ZdCdwoLYEIVO0j8IPL3Zx5SKy5sfyRqw5PicztuVDAnpNcDtrzPrNNTrGlGCvOcD0qL0hrKFezxpNaNHMkO/DYgnBI9TUA5clSiTiomtT9ypwzU3qtoDv3gk+yPEs8E8Opy9aqog5XsmtD6xf5ei3TcpAYuNoh0D+G5OTnFBTskHMY5jI+QsEAgggiQRiCDkQd4oC7YglOjkiAIfbCBwhKpj8tV7qj2h3FiQie9Y3tqPs82z+E8suVdCKpJGCTttnoCs0D2XbBYLTKy60r3VIKvQokGs0SoczXFpXTLNsjbfcS2n+Y4nkkZqPSqd0x2vXbshkIt0/y+Jf8AcrLyAoNurtbqtpxanFnNS1FR9TVqIWdp/tlzTZt/9jo+KUfX0ro7JL1y+evU3LinCtlGKj7MLJGyMgATkKqUmrP7Bv8Ad3HHuAfRwUGtBWiV0zq/srKHUwobxv4KB4GhS/1WUkylZir601YMOsqU+QhKElRcmCgDMzw5VV1i8w7cpHeq7gnxHu4MAmCfdnjjFZft5t+xWbFnhXuB7QmrzrytlIy9pRySOJ+m+rO0NopFu3sI6lW9R4n6bqJk6KZabAbSkIiRG+fxTvnjUQ8qZjAD5UyGPj32Ink5aXRU3bbpaVsW4PshTquqvCn4BXrVYCpjWy/U/evuKMy4UjklPhSPICopKacKNa0Uq3bQ69KzRAOis1mKxFEhmKs3sDV/qDo3G2V8HEn61WVW1/h+2Q/dk5hpuCdwKjtfp6UGRBl2pXI+zJYM7Lq5VGcIxB/ug+VVpaOG3Zc2sFIWWzOeGPlhFW47oMXlwH3Z7tPhaR7wme8VwBOIHCKqrXp/vX7gpASDcOSOPdQgqBHEJyjOtHpW03/BeVWkFnZdrYbhtdq6fG342+bZzRz2T8FcqN78JbtnXDgENqUfypJ/Sq01C0R3d2lScYTtT/UPpRj2o6TDOiH8YLgDSfzkbX/mazN27G9I84OnaUVHMkk9SZpmzTyabVgDdmlWp96MqzQIf//Z"/>
          <p:cNvSpPr/>
          <p:nvPr/>
        </p:nvSpPr>
        <p:spPr>
          <a:xfrm>
            <a:off x="0" y="-817563"/>
            <a:ext cx="809625" cy="121920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2400">
              <a:solidFill>
                <a:schemeClr val="dk1"/>
              </a:solidFill>
              <a:latin typeface="Times New Roman"/>
              <a:ea typeface="Times New Roman"/>
              <a:cs typeface="Times New Roman"/>
              <a:sym typeface="Times New Roman"/>
            </a:endParaRPr>
          </a:p>
        </p:txBody>
      </p:sp>
      <p:sp>
        <p:nvSpPr>
          <p:cNvPr id="327" name="Google Shape;327;p29" descr="data:image/jpeg;base64,/9j/4AAQSkZJRgABAQAAAQABAAD/2wCEAAkGBhQSEBUUEhQVFBQWFBgUFxgXFhoYGBYYFRUcFxgUFxoZHCcfGBwkGh0UHy8gJycpLCwsFx4xNTIqQSYrLCkBCQoKDgwOGg8PGiokHyUpLCwtLywtLSksLCw1LywpLC4sKSwpLCosLCwsLCkpKSwsLCwsMSwsKSwsKiwpLCksLv/AABEIAIAAVQMBIgACEQEDEQH/xAAcAAABBAMBAAAAAAAAAAAAAAAGAAIFBwEDBAj/xAA9EAABAwICBwUFBgQHAAAAAAABAgMRAAQhMQUGEkFRYXEHEyKBkTJSobHRFCNCgsHhM2JykggVJTRDg6L/xAAZAQACAwEAAAAAAAAAAAAAAAABAwACBAX/xAAkEQACAgICAQMFAAAAAAAAAAAAAQIRAyESMUEEIkITFDJRcf/aAAwDAQACEQMRAD8AsKsVmlRKmKVcWmdNNWrRceVspGA3kngkbzVSa19qT74LbALDZmSD94ocCfw9BUJRb13pRpr+I62ictpQE+prlGs9oTAuWZ/rHzyrzr36lmSpR4yT+tPIKvCk/GhYaPTLbgUAUkEHIgyD0Ip1eb7DWC4tj90642RuBOyeqTh8KtDU3tSQ/stXUIdyC8kL6+6r4dKlgoP6xWQazVgDYpVmlUIPpriwAScABJPIY0+oPXTSXc2az73g6BWfnEjzoMJUmumspuXpckpk9yjIJQT7R5nPGg+4WVHAUUaK0R9suZJ8MmTuAGASKsbR2qzCAIaTI3xJrPLKo6NMMLkrKVVbGAoAwd/zrr0aniJw+WNW5pDVFpwQlATjOAjGKHLjs8hUAkDORhHMcKr9deS79O/AKOsIXBWqDGHHDjXCqyj5zyyo2e7PwAQHDtRmf2oSvtGqtlKBExkd1XjkjLoVLFKPYfdl+uK9r7JcKKsPulKOUf8AHOZwxFWdXnW1vTtodR4FIUkj1wx6/OvQ9s7tISr3khXqJpyYlj4pUopUSo+gbtYcP2dtAw2lmfIfvR1Qb2ltBTTOPiLmyPzQKrJ0i8VbIfU7RCWWxGasT9KMrZAKaHEXbdu2nvFpSAN5x8hvruY1otwgq75ABylQx8q5ytuzp6SpEqMJzrmuVcq0s6VQseEyM61aS0m037awnCccKDLI0OHGhjWVAWlQ+O+pG+1ptkiQ4lf9Jmohy8Q8JQoKHy6jdU2tlW1LQJaMtvvo4A+Y5c6vnV1U2rXJAH9uFUu0nuroDiJx5mrm1aVNo0eKZ9Sa345Wc7IqdEnSpUqaKH0G6+2hWUknZCEhxBzG2FYhQ4HwjzoyqH1ptNtnz/f9KXl/EdhrlTK1vrdp5S1uBRXh4BIUBGA5jMzHGh+80Q2HwENqT4duDJwgHOcMD8MhVnP2IUUuBAUpMxBhUHMcCKTtk6sQElPWB8hPxrCpPwb1FeSH1dbOxAQraI8IAnaAzOJAA5zUJrU0pxfdltRWPDECcgdxPGjLRtmGlbUYxs4mTEkkk9d3KoLSDBNwVD2pEYxuiQRywpaSTsdtqgVb1QfQ4oBlKwACFHIzuBw+XHz6LG2WlRU20Uq9lQJ8IxjDjR41o18iSrDnj+tct8S2CCc+Xx41aWST7FKCXQCPWJXdw5E7M4HZwnBPrR/2eXrvfPMKMtoQlSM4TJiBPn6UHaVsAtRUJ7wgJTjhIMyfKasfUXR+wwpw+04R6IED47VPxtykhWRRjjd+WEtKlSrac8fWq6Z2kEb93WttKg1egp07BFi57swfwmCOhrfc6WUshKepO4CuHSbcXDoPvT641F3ukFoUEIbUroPjJrmtU6Okpas6brT4acIU2siJ2o8B6EUN3msPeughsxlIIEczUyt7aSQUO45+AEdc6irmzAH3bTnmkJx8zNHihlzrom9CawK7shZnZ37441xaXv8AbVPKo7RrT5VikJTjJkTgMoH1rdpABJSnMhOMdKq1TKNtnZoLRDlwT3YwBAUqRCZ3xmasq2tw2hKE5JAA8qFuztqG3VbitI9EyfnRdW3DBJWYs023x/Rg0qVKniB9KlWKhAa1ssykh5IkRsr5cFfp6VCMPSdrlVgKE4HEHCKC9ZdCdwoLYEIVO0j8IPL3Zx5SKy5sfyRqw5PicztuVDAnpNcDtrzPrNNTrGlGCvOcD0qL0hrKFezxpNaNHMkO/DYgnBI9TUA5clSiTiomtT9ypwzU3qtoDv3gk+yPEs8E8Opy9aqog5XsmtD6xf5ei3TcpAYuNoh0D+G5OTnFBTskHMY5jI+QsEAgggiQRiCDkQd4oC7YglOjkiAIfbCBwhKpj8tV7qj2h3FiQie9Y3tqPs82z+E8suVdCKpJGCTttnoCs0D2XbBYLTKy60r3VIKvQokGs0SoczXFpXTLNsjbfcS2n+Y4nkkZqPSqd0x2vXbshkIt0/y+Jf8AcrLyAoNurtbqtpxanFnNS1FR9TVqIWdp/tlzTZt/9jo+KUfX0ro7JL1y+evU3LinCtlGKj7MLJGyMgATkKqUmrP7Bv8Ad3HHuAfRwUGtBWiV0zq/srKHUwobxv4KB4GhS/1WUkylZir601YMOsqU+QhKElRcmCgDMzw5VV1i8w7cpHeq7gnxHu4MAmCfdnjjFZft5t+xWbFnhXuB7QmrzrytlIy9pRySOJ+m+rO0NopFu3sI6lW9R4n6bqJk6KZabAbSkIiRG+fxTvnjUQ8qZjAD5UyGPj32Ink5aXRU3bbpaVsW4PshTquqvCn4BXrVYCpjWy/U/evuKMy4UjklPhSPICopKacKNa0Uq3bQ69KzRAOis1mKxFEhmKs3sDV/qDo3G2V8HEn61WVW1/h+2Q/dk5hpuCdwKjtfp6UGRBl2pXI+zJYM7Lq5VGcIxB/ug+VVpaOG3Zc2sFIWWzOeGPlhFW47oMXlwH3Z7tPhaR7wme8VwBOIHCKqrXp/vX7gpASDcOSOPdQgqBHEJyjOtHpW03/BeVWkFnZdrYbhtdq6fG342+bZzRz2T8FcqN78JbtnXDgENqUfypJ/Sq01C0R3d2lScYTtT/UPpRj2o6TDOiH8YLgDSfzkbX/mazN27G9I84OnaUVHMkk9SZpmzTyabVgDdmlWp96MqzQIf//Z"/>
          <p:cNvSpPr/>
          <p:nvPr/>
        </p:nvSpPr>
        <p:spPr>
          <a:xfrm>
            <a:off x="0" y="-817563"/>
            <a:ext cx="809625" cy="121920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2400">
              <a:solidFill>
                <a:schemeClr val="dk1"/>
              </a:solidFill>
              <a:latin typeface="Times New Roman"/>
              <a:ea typeface="Times New Roman"/>
              <a:cs typeface="Times New Roman"/>
              <a:sym typeface="Times New Roman"/>
            </a:endParaRPr>
          </a:p>
        </p:txBody>
      </p:sp>
      <p:sp>
        <p:nvSpPr>
          <p:cNvPr id="328" name="Google Shape;328;p29" descr="data:image/jpeg;base64,/9j/4AAQSkZJRgABAQAAAQABAAD/2wCEAAkGBhQSEBUUEhQVFBQWFBgUFxgXFhoYGBYYFRUcFxgUFxoZHCcfGBwkGh0UHy8gJycpLCwsFx4xNTIqQSYrLCkBCQoKDgwOGg8PGiokHyUpLCwtLywtLSksLCw1LywpLC4sKSwpLCosLCwsLCkpKSwsLCwsMSwsKSwsKiwpLCksLv/AABEIAIAAVQMBIgACEQEDEQH/xAAcAAABBAMBAAAAAAAAAAAAAAAGAAIFBwEDBAj/xAA9EAABAwICBwUFBgQHAAAAAAABAgMRAAQhMQUGEkFRYXEHEyKBkTJSobHRFCNCgsHhM2JykggVJTRDg6L/xAAZAQACAwEAAAAAAAAAAAAAAAABAwACBAX/xAAkEQACAgICAQMFAAAAAAAAAAAAAQIRAyESMUEEIkITFDJRcf/aAAwDAQACEQMRAD8AsKsVmlRKmKVcWmdNNWrRceVspGA3kngkbzVSa19qT74LbALDZmSD94ocCfw9BUJRb13pRpr+I62ictpQE+prlGs9oTAuWZ/rHzyrzr36lmSpR4yT+tPIKvCk/GhYaPTLbgUAUkEHIgyD0Ip1eb7DWC4tj90642RuBOyeqTh8KtDU3tSQ/stXUIdyC8kL6+6r4dKlgoP6xWQazVgDYpVmlUIPpriwAScABJPIY0+oPXTSXc2az73g6BWfnEjzoMJUmumspuXpckpk9yjIJQT7R5nPGg+4WVHAUUaK0R9suZJ8MmTuAGASKsbR2qzCAIaTI3xJrPLKo6NMMLkrKVVbGAoAwd/zrr0aniJw+WNW5pDVFpwQlATjOAjGKHLjs8hUAkDORhHMcKr9deS79O/AKOsIXBWqDGHHDjXCqyj5zyyo2e7PwAQHDtRmf2oSvtGqtlKBExkd1XjkjLoVLFKPYfdl+uK9r7JcKKsPulKOUf8AHOZwxFWdXnW1vTtodR4FIUkj1wx6/OvQ9s7tISr3khXqJpyYlj4pUopUSo+gbtYcP2dtAw2lmfIfvR1Qb2ltBTTOPiLmyPzQKrJ0i8VbIfU7RCWWxGasT9KMrZAKaHEXbdu2nvFpSAN5x8hvruY1otwgq75ABylQx8q5ytuzp6SpEqMJzrmuVcq0s6VQseEyM61aS0m037awnCccKDLI0OHGhjWVAWlQ+O+pG+1ptkiQ4lf9Jmohy8Q8JQoKHy6jdU2tlW1LQJaMtvvo4A+Y5c6vnV1U2rXJAH9uFUu0nuroDiJx5mrm1aVNo0eKZ9Sa345Wc7IqdEnSpUqaKH0G6+2hWUknZCEhxBzG2FYhQ4HwjzoyqH1ptNtnz/f9KXl/EdhrlTK1vrdp5S1uBRXh4BIUBGA5jMzHGh+80Q2HwENqT4duDJwgHOcMD8MhVnP2IUUuBAUpMxBhUHMcCKTtk6sQElPWB8hPxrCpPwb1FeSH1dbOxAQraI8IAnaAzOJAA5zUJrU0pxfdltRWPDECcgdxPGjLRtmGlbUYxs4mTEkkk9d3KoLSDBNwVD2pEYxuiQRywpaSTsdtqgVb1QfQ4oBlKwACFHIzuBw+XHz6LG2WlRU20Uq9lQJ8IxjDjR41o18iSrDnj+tct8S2CCc+Xx41aWST7FKCXQCPWJXdw5E7M4HZwnBPrR/2eXrvfPMKMtoQlSM4TJiBPn6UHaVsAtRUJ7wgJTjhIMyfKasfUXR+wwpw+04R6IED47VPxtykhWRRjjd+WEtKlSrac8fWq6Z2kEb93WttKg1egp07BFi57swfwmCOhrfc6WUshKepO4CuHSbcXDoPvT641F3ukFoUEIbUroPjJrmtU6Okpas6brT4acIU2siJ2o8B6EUN3msPeughsxlIIEczUyt7aSQUO45+AEdc6irmzAH3bTnmkJx8zNHihlzrom9CawK7shZnZ37441xaXv8AbVPKo7RrT5VikJTjJkTgMoH1rdpABJSnMhOMdKq1TKNtnZoLRDlwT3YwBAUqRCZ3xmasq2tw2hKE5JAA8qFuztqG3VbitI9EyfnRdW3DBJWYs023x/Rg0qVKniB9KlWKhAa1ssykh5IkRsr5cFfp6VCMPSdrlVgKE4HEHCKC9ZdCdwoLYEIVO0j8IPL3Zx5SKy5sfyRqw5PicztuVDAnpNcDtrzPrNNTrGlGCvOcD0qL0hrKFezxpNaNHMkO/DYgnBI9TUA5clSiTiomtT9ypwzU3qtoDv3gk+yPEs8E8Opy9aqog5XsmtD6xf5ei3TcpAYuNoh0D+G5OTnFBTskHMY5jI+QsEAgggiQRiCDkQd4oC7YglOjkiAIfbCBwhKpj8tV7qj2h3FiQie9Y3tqPs82z+E8suVdCKpJGCTttnoCs0D2XbBYLTKy60r3VIKvQokGs0SoczXFpXTLNsjbfcS2n+Y4nkkZqPSqd0x2vXbshkIt0/y+Jf8AcrLyAoNurtbqtpxanFnNS1FR9TVqIWdp/tlzTZt/9jo+KUfX0ro7JL1y+evU3LinCtlGKj7MLJGyMgATkKqUmrP7Bv8Ad3HHuAfRwUGtBWiV0zq/srKHUwobxv4KB4GhS/1WUkylZir601YMOsqU+QhKElRcmCgDMzw5VV1i8w7cpHeq7gnxHu4MAmCfdnjjFZft5t+xWbFnhXuB7QmrzrytlIy9pRySOJ+m+rO0NopFu3sI6lW9R4n6bqJk6KZabAbSkIiRG+fxTvnjUQ8qZjAD5UyGPj32Ink5aXRU3bbpaVsW4PshTquqvCn4BXrVYCpjWy/U/evuKMy4UjklPhSPICopKacKNa0Uq3bQ69KzRAOis1mKxFEhmKs3sDV/qDo3G2V8HEn61WVW1/h+2Q/dk5hpuCdwKjtfp6UGRBl2pXI+zJYM7Lq5VGcIxB/ug+VVpaOG3Zc2sFIWWzOeGPlhFW47oMXlwH3Z7tPhaR7wme8VwBOIHCKqrXp/vX7gpASDcOSOPdQgqBHEJyjOtHpW03/BeVWkFnZdrYbhtdq6fG342+bZzRz2T8FcqN78JbtnXDgENqUfypJ/Sq01C0R3d2lScYTtT/UPpRj2o6TDOiH8YLgDSfzkbX/mazN27G9I84OnaUVHMkk9SZpmzTyabVgDdmlWp96MqzQIf//Z"/>
          <p:cNvSpPr/>
          <p:nvPr/>
        </p:nvSpPr>
        <p:spPr>
          <a:xfrm>
            <a:off x="0" y="-817563"/>
            <a:ext cx="809625" cy="121920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2400">
              <a:solidFill>
                <a:schemeClr val="dk1"/>
              </a:solidFill>
              <a:latin typeface="Times New Roman"/>
              <a:ea typeface="Times New Roman"/>
              <a:cs typeface="Times New Roman"/>
              <a:sym typeface="Times New Roman"/>
            </a:endParaRPr>
          </a:p>
        </p:txBody>
      </p:sp>
      <p:pic>
        <p:nvPicPr>
          <p:cNvPr id="329" name="Google Shape;329;p29"/>
          <p:cNvPicPr preferRelativeResize="0"/>
          <p:nvPr/>
        </p:nvPicPr>
        <p:blipFill rotWithShape="1">
          <a:blip r:embed="rId3">
            <a:alphaModFix/>
          </a:blip>
          <a:srcRect/>
          <a:stretch/>
        </p:blipFill>
        <p:spPr>
          <a:xfrm>
            <a:off x="809625" y="1238500"/>
            <a:ext cx="7196607" cy="4796539"/>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33"/>
        <p:cNvGrpSpPr/>
        <p:nvPr/>
      </p:nvGrpSpPr>
      <p:grpSpPr>
        <a:xfrm>
          <a:off x="0" y="0"/>
          <a:ext cx="0" cy="0"/>
          <a:chOff x="0" y="0"/>
          <a:chExt cx="0" cy="0"/>
        </a:xfrm>
      </p:grpSpPr>
      <p:sp>
        <p:nvSpPr>
          <p:cNvPr id="334" name="Google Shape;334;p30"/>
          <p:cNvSpPr txBox="1"/>
          <p:nvPr/>
        </p:nvSpPr>
        <p:spPr>
          <a:xfrm>
            <a:off x="360948" y="404664"/>
            <a:ext cx="8783052" cy="72008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000" b="1">
                <a:solidFill>
                  <a:schemeClr val="dk1"/>
                </a:solidFill>
                <a:latin typeface="Arial"/>
                <a:ea typeface="Arial"/>
                <a:cs typeface="Arial"/>
                <a:sym typeface="Arial"/>
              </a:rPr>
              <a:t>Exkursionen</a:t>
            </a:r>
            <a:endParaRPr/>
          </a:p>
          <a:p>
            <a:pPr marL="0" marR="0" lvl="0" indent="0" algn="l" rtl="0">
              <a:spcBef>
                <a:spcPts val="400"/>
              </a:spcBef>
              <a:spcAft>
                <a:spcPts val="0"/>
              </a:spcAft>
              <a:buNone/>
            </a:pPr>
            <a:r>
              <a:rPr lang="en-US" sz="2000" b="1">
                <a:solidFill>
                  <a:srgbClr val="C00000"/>
                </a:solidFill>
                <a:latin typeface="Arial"/>
                <a:ea typeface="Arial"/>
                <a:cs typeface="Arial"/>
                <a:sym typeface="Arial"/>
              </a:rPr>
              <a:t>Excursions</a:t>
            </a:r>
            <a:endParaRPr sz="2000" b="1" i="0" strike="noStrike" cap="none">
              <a:solidFill>
                <a:srgbClr val="C00000"/>
              </a:solidFill>
              <a:latin typeface="Arial"/>
              <a:ea typeface="Arial"/>
              <a:cs typeface="Arial"/>
              <a:sym typeface="Arial"/>
            </a:endParaRPr>
          </a:p>
        </p:txBody>
      </p:sp>
      <p:sp>
        <p:nvSpPr>
          <p:cNvPr id="335" name="Google Shape;335;p30" descr="data:image/jpeg;base64,/9j/4AAQSkZJRgABAQAAAQABAAD/2wCEAAkGBhQSEBUUEhQVFBQWFBgUFxgXFhoYGBYYFRUcFxgUFxoZHCcfGBwkGh0UHy8gJycpLCwsFx4xNTIqQSYrLCkBCQoKDgwOGg8PGiokHyUpLCwtLywtLSksLCw1LywpLC4sKSwpLCosLCwsLCkpKSwsLCwsMSwsKSwsKiwpLCksLv/AABEIAIAAVQMBIgACEQEDEQH/xAAcAAABBAMBAAAAAAAAAAAAAAAGAAIFBwEDBAj/xAA9EAABAwICBwUFBgQHAAAAAAABAgMRAAQhMQUGEkFRYXEHEyKBkTJSobHRFCNCgsHhM2JykggVJTRDg6L/xAAZAQACAwEAAAAAAAAAAAAAAAABAwACBAX/xAAkEQACAgICAQMFAAAAAAAAAAAAAQIRAyESMUEEIkITFDJRcf/aAAwDAQACEQMRAD8AsKsVmlRKmKVcWmdNNWrRceVspGA3kngkbzVSa19qT74LbALDZmSD94ocCfw9BUJRb13pRpr+I62ictpQE+prlGs9oTAuWZ/rHzyrzr36lmSpR4yT+tPIKvCk/GhYaPTLbgUAUkEHIgyD0Ip1eb7DWC4tj90642RuBOyeqTh8KtDU3tSQ/stXUIdyC8kL6+6r4dKlgoP6xWQazVgDYpVmlUIPpriwAScABJPIY0+oPXTSXc2az73g6BWfnEjzoMJUmumspuXpckpk9yjIJQT7R5nPGg+4WVHAUUaK0R9suZJ8MmTuAGASKsbR2qzCAIaTI3xJrPLKo6NMMLkrKVVbGAoAwd/zrr0aniJw+WNW5pDVFpwQlATjOAjGKHLjs8hUAkDORhHMcKr9deS79O/AKOsIXBWqDGHHDjXCqyj5zyyo2e7PwAQHDtRmf2oSvtGqtlKBExkd1XjkjLoVLFKPYfdl+uK9r7JcKKsPulKOUf8AHOZwxFWdXnW1vTtodR4FIUkj1wx6/OvQ9s7tISr3khXqJpyYlj4pUopUSo+gbtYcP2dtAw2lmfIfvR1Qb2ltBTTOPiLmyPzQKrJ0i8VbIfU7RCWWxGasT9KMrZAKaHEXbdu2nvFpSAN5x8hvruY1otwgq75ABylQx8q5ytuzp6SpEqMJzrmuVcq0s6VQseEyM61aS0m037awnCccKDLI0OHGhjWVAWlQ+O+pG+1ptkiQ4lf9Jmohy8Q8JQoKHy6jdU2tlW1LQJaMtvvo4A+Y5c6vnV1U2rXJAH9uFUu0nuroDiJx5mrm1aVNo0eKZ9Sa345Wc7IqdEnSpUqaKH0G6+2hWUknZCEhxBzG2FYhQ4HwjzoyqH1ptNtnz/f9KXl/EdhrlTK1vrdp5S1uBRXh4BIUBGA5jMzHGh+80Q2HwENqT4duDJwgHOcMD8MhVnP2IUUuBAUpMxBhUHMcCKTtk6sQElPWB8hPxrCpPwb1FeSH1dbOxAQraI8IAnaAzOJAA5zUJrU0pxfdltRWPDECcgdxPGjLRtmGlbUYxs4mTEkkk9d3KoLSDBNwVD2pEYxuiQRywpaSTsdtqgVb1QfQ4oBlKwACFHIzuBw+XHz6LG2WlRU20Uq9lQJ8IxjDjR41o18iSrDnj+tct8S2CCc+Xx41aWST7FKCXQCPWJXdw5E7M4HZwnBPrR/2eXrvfPMKMtoQlSM4TJiBPn6UHaVsAtRUJ7wgJTjhIMyfKasfUXR+wwpw+04R6IED47VPxtykhWRRjjd+WEtKlSrac8fWq6Z2kEb93WttKg1egp07BFi57swfwmCOhrfc6WUshKepO4CuHSbcXDoPvT641F3ukFoUEIbUroPjJrmtU6Okpas6brT4acIU2siJ2o8B6EUN3msPeughsxlIIEczUyt7aSQUO45+AEdc6irmzAH3bTnmkJx8zNHihlzrom9CawK7shZnZ37441xaXv8AbVPKo7RrT5VikJTjJkTgMoH1rdpABJSnMhOMdKq1TKNtnZoLRDlwT3YwBAUqRCZ3xmasq2tw2hKE5JAA8qFuztqG3VbitI9EyfnRdW3DBJWYs023x/Rg0qVKniB9KlWKhAa1ssykh5IkRsr5cFfp6VCMPSdrlVgKE4HEHCKC9ZdCdwoLYEIVO0j8IPL3Zx5SKy5sfyRqw5PicztuVDAnpNcDtrzPrNNTrGlGCvOcD0qL0hrKFezxpNaNHMkO/DYgnBI9TUA5clSiTiomtT9ypwzU3qtoDv3gk+yPEs8E8Opy9aqog5XsmtD6xf5ei3TcpAYuNoh0D+G5OTnFBTskHMY5jI+QsEAgggiQRiCDkQd4oC7YglOjkiAIfbCBwhKpj8tV7qj2h3FiQie9Y3tqPs82z+E8suVdCKpJGCTttnoCs0D2XbBYLTKy60r3VIKvQokGs0SoczXFpXTLNsjbfcS2n+Y4nkkZqPSqd0x2vXbshkIt0/y+Jf8AcrLyAoNurtbqtpxanFnNS1FR9TVqIWdp/tlzTZt/9jo+KUfX0ro7JL1y+evU3LinCtlGKj7MLJGyMgATkKqUmrP7Bv8Ad3HHuAfRwUGtBWiV0zq/srKHUwobxv4KB4GhS/1WUkylZir601YMOsqU+QhKElRcmCgDMzw5VV1i8w7cpHeq7gnxHu4MAmCfdnjjFZft5t+xWbFnhXuB7QmrzrytlIy9pRySOJ+m+rO0NopFu3sI6lW9R4n6bqJk6KZabAbSkIiRG+fxTvnjUQ8qZjAD5UyGPj32Ink5aXRU3bbpaVsW4PshTquqvCn4BXrVYCpjWy/U/evuKMy4UjklPhSPICopKacKNa0Uq3bQ69KzRAOis1mKxFEhmKs3sDV/qDo3G2V8HEn61WVW1/h+2Q/dk5hpuCdwKjtfp6UGRBl2pXI+zJYM7Lq5VGcIxB/ug+VVpaOG3Zc2sFIWWzOeGPlhFW47oMXlwH3Z7tPhaR7wme8VwBOIHCKqrXp/vX7gpASDcOSOPdQgqBHEJyjOtHpW03/BeVWkFnZdrYbhtdq6fG342+bZzRz2T8FcqN78JbtnXDgENqUfypJ/Sq01C0R3d2lScYTtT/UPpRj2o6TDOiH8YLgDSfzkbX/mazN27G9I84OnaUVHMkk9SZpmzTyabVgDdmlWp96MqzQIf//Z"/>
          <p:cNvSpPr/>
          <p:nvPr/>
        </p:nvSpPr>
        <p:spPr>
          <a:xfrm>
            <a:off x="0" y="-817563"/>
            <a:ext cx="809625" cy="121920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2400">
              <a:solidFill>
                <a:schemeClr val="dk1"/>
              </a:solidFill>
              <a:latin typeface="Times New Roman"/>
              <a:ea typeface="Times New Roman"/>
              <a:cs typeface="Times New Roman"/>
              <a:sym typeface="Times New Roman"/>
            </a:endParaRPr>
          </a:p>
        </p:txBody>
      </p:sp>
      <p:sp>
        <p:nvSpPr>
          <p:cNvPr id="336" name="Google Shape;336;p30" descr="data:image/jpeg;base64,/9j/4AAQSkZJRgABAQAAAQABAAD/2wCEAAkGBhQSEBUUEhQVFBQWFBgUFxgXFhoYGBYYFRUcFxgUFxoZHCcfGBwkGh0UHy8gJycpLCwsFx4xNTIqQSYrLCkBCQoKDgwOGg8PGiokHyUpLCwtLywtLSksLCw1LywpLC4sKSwpLCosLCwsLCkpKSwsLCwsMSwsKSwsKiwpLCksLv/AABEIAIAAVQMBIgACEQEDEQH/xAAcAAABBAMBAAAAAAAAAAAAAAAGAAIFBwEDBAj/xAA9EAABAwICBwUFBgQHAAAAAAABAgMRAAQhMQUGEkFRYXEHEyKBkTJSobHRFCNCgsHhM2JykggVJTRDg6L/xAAZAQACAwEAAAAAAAAAAAAAAAABAwACBAX/xAAkEQACAgICAQMFAAAAAAAAAAAAAQIRAyESMUEEIkITFDJRcf/aAAwDAQACEQMRAD8AsKsVmlRKmKVcWmdNNWrRceVspGA3kngkbzVSa19qT74LbALDZmSD94ocCfw9BUJRb13pRpr+I62ictpQE+prlGs9oTAuWZ/rHzyrzr36lmSpR4yT+tPIKvCk/GhYaPTLbgUAUkEHIgyD0Ip1eb7DWC4tj90642RuBOyeqTh8KtDU3tSQ/stXUIdyC8kL6+6r4dKlgoP6xWQazVgDYpVmlUIPpriwAScABJPIY0+oPXTSXc2az73g6BWfnEjzoMJUmumspuXpckpk9yjIJQT7R5nPGg+4WVHAUUaK0R9suZJ8MmTuAGASKsbR2qzCAIaTI3xJrPLKo6NMMLkrKVVbGAoAwd/zrr0aniJw+WNW5pDVFpwQlATjOAjGKHLjs8hUAkDORhHMcKr9deS79O/AKOsIXBWqDGHHDjXCqyj5zyyo2e7PwAQHDtRmf2oSvtGqtlKBExkd1XjkjLoVLFKPYfdl+uK9r7JcKKsPulKOUf8AHOZwxFWdXnW1vTtodR4FIUkj1wx6/OvQ9s7tISr3khXqJpyYlj4pUopUSo+gbtYcP2dtAw2lmfIfvR1Qb2ltBTTOPiLmyPzQKrJ0i8VbIfU7RCWWxGasT9KMrZAKaHEXbdu2nvFpSAN5x8hvruY1otwgq75ABylQx8q5ytuzp6SpEqMJzrmuVcq0s6VQseEyM61aS0m037awnCccKDLI0OHGhjWVAWlQ+O+pG+1ptkiQ4lf9Jmohy8Q8JQoKHy6jdU2tlW1LQJaMtvvo4A+Y5c6vnV1U2rXJAH9uFUu0nuroDiJx5mrm1aVNo0eKZ9Sa345Wc7IqdEnSpUqaKH0G6+2hWUknZCEhxBzG2FYhQ4HwjzoyqH1ptNtnz/f9KXl/EdhrlTK1vrdp5S1uBRXh4BIUBGA5jMzHGh+80Q2HwENqT4duDJwgHOcMD8MhVnP2IUUuBAUpMxBhUHMcCKTtk6sQElPWB8hPxrCpPwb1FeSH1dbOxAQraI8IAnaAzOJAA5zUJrU0pxfdltRWPDECcgdxPGjLRtmGlbUYxs4mTEkkk9d3KoLSDBNwVD2pEYxuiQRywpaSTsdtqgVb1QfQ4oBlKwACFHIzuBw+XHz6LG2WlRU20Uq9lQJ8IxjDjR41o18iSrDnj+tct8S2CCc+Xx41aWST7FKCXQCPWJXdw5E7M4HZwnBPrR/2eXrvfPMKMtoQlSM4TJiBPn6UHaVsAtRUJ7wgJTjhIMyfKasfUXR+wwpw+04R6IED47VPxtykhWRRjjd+WEtKlSrac8fWq6Z2kEb93WttKg1egp07BFi57swfwmCOhrfc6WUshKepO4CuHSbcXDoPvT641F3ukFoUEIbUroPjJrmtU6Okpas6brT4acIU2siJ2o8B6EUN3msPeughsxlIIEczUyt7aSQUO45+AEdc6irmzAH3bTnmkJx8zNHihlzrom9CawK7shZnZ37441xaXv8AbVPKo7RrT5VikJTjJkTgMoH1rdpABJSnMhOMdKq1TKNtnZoLRDlwT3YwBAUqRCZ3xmasq2tw2hKE5JAA8qFuztqG3VbitI9EyfnRdW3DBJWYs023x/Rg0qVKniB9KlWKhAa1ssykh5IkRsr5cFfp6VCMPSdrlVgKE4HEHCKC9ZdCdwoLYEIVO0j8IPL3Zx5SKy5sfyRqw5PicztuVDAnpNcDtrzPrNNTrGlGCvOcD0qL0hrKFezxpNaNHMkO/DYgnBI9TUA5clSiTiomtT9ypwzU3qtoDv3gk+yPEs8E8Opy9aqog5XsmtD6xf5ei3TcpAYuNoh0D+G5OTnFBTskHMY5jI+QsEAgggiQRiCDkQd4oC7YglOjkiAIfbCBwhKpj8tV7qj2h3FiQie9Y3tqPs82z+E8suVdCKpJGCTttnoCs0D2XbBYLTKy60r3VIKvQokGs0SoczXFpXTLNsjbfcS2n+Y4nkkZqPSqd0x2vXbshkIt0/y+Jf8AcrLyAoNurtbqtpxanFnNS1FR9TVqIWdp/tlzTZt/9jo+KUfX0ro7JL1y+evU3LinCtlGKj7MLJGyMgATkKqUmrP7Bv8Ad3HHuAfRwUGtBWiV0zq/srKHUwobxv4KB4GhS/1WUkylZir601YMOsqU+QhKElRcmCgDMzw5VV1i8w7cpHeq7gnxHu4MAmCfdnjjFZft5t+xWbFnhXuB7QmrzrytlIy9pRySOJ+m+rO0NopFu3sI6lW9R4n6bqJk6KZabAbSkIiRG+fxTvnjUQ8qZjAD5UyGPj32Ink5aXRU3bbpaVsW4PshTquqvCn4BXrVYCpjWy/U/evuKMy4UjklPhSPICopKacKNa0Uq3bQ69KzRAOis1mKxFEhmKs3sDV/qDo3G2V8HEn61WVW1/h+2Q/dk5hpuCdwKjtfp6UGRBl2pXI+zJYM7Lq5VGcIxB/ug+VVpaOG3Zc2sFIWWzOeGPlhFW47oMXlwH3Z7tPhaR7wme8VwBOIHCKqrXp/vX7gpASDcOSOPdQgqBHEJyjOtHpW03/BeVWkFnZdrYbhtdq6fG342+bZzRz2T8FcqN78JbtnXDgENqUfypJ/Sq01C0R3d2lScYTtT/UPpRj2o6TDOiH8YLgDSfzkbX/mazN27G9I84OnaUVHMkk9SZpmzTyabVgDdmlWp96MqzQIf//Z"/>
          <p:cNvSpPr/>
          <p:nvPr/>
        </p:nvSpPr>
        <p:spPr>
          <a:xfrm>
            <a:off x="0" y="-817563"/>
            <a:ext cx="809625" cy="121920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2400">
              <a:solidFill>
                <a:schemeClr val="dk1"/>
              </a:solidFill>
              <a:latin typeface="Times New Roman"/>
              <a:ea typeface="Times New Roman"/>
              <a:cs typeface="Times New Roman"/>
              <a:sym typeface="Times New Roman"/>
            </a:endParaRPr>
          </a:p>
        </p:txBody>
      </p:sp>
      <p:sp>
        <p:nvSpPr>
          <p:cNvPr id="337" name="Google Shape;337;p30" descr="data:image/jpeg;base64,/9j/4AAQSkZJRgABAQAAAQABAAD/2wCEAAkGBhQSEBUUEhQVFBQWFBgUFxgXFhoYGBYYFRUcFxgUFxoZHCcfGBwkGh0UHy8gJycpLCwsFx4xNTIqQSYrLCkBCQoKDgwOGg8PGiokHyUpLCwtLywtLSksLCw1LywpLC4sKSwpLCosLCwsLCkpKSwsLCwsMSwsKSwsKiwpLCksLv/AABEIAIAAVQMBIgACEQEDEQH/xAAcAAABBAMBAAAAAAAAAAAAAAAGAAIFBwEDBAj/xAA9EAABAwICBwUFBgQHAAAAAAABAgMRAAQhMQUGEkFRYXEHEyKBkTJSobHRFCNCgsHhM2JykggVJTRDg6L/xAAZAQACAwEAAAAAAAAAAAAAAAABAwACBAX/xAAkEQACAgICAQMFAAAAAAAAAAAAAQIRAyESMUEEIkITFDJRcf/aAAwDAQACEQMRAD8AsKsVmlRKmKVcWmdNNWrRceVspGA3kngkbzVSa19qT74LbALDZmSD94ocCfw9BUJRb13pRpr+I62ictpQE+prlGs9oTAuWZ/rHzyrzr36lmSpR4yT+tPIKvCk/GhYaPTLbgUAUkEHIgyD0Ip1eb7DWC4tj90642RuBOyeqTh8KtDU3tSQ/stXUIdyC8kL6+6r4dKlgoP6xWQazVgDYpVmlUIPpriwAScABJPIY0+oPXTSXc2az73g6BWfnEjzoMJUmumspuXpckpk9yjIJQT7R5nPGg+4WVHAUUaK0R9suZJ8MmTuAGASKsbR2qzCAIaTI3xJrPLKo6NMMLkrKVVbGAoAwd/zrr0aniJw+WNW5pDVFpwQlATjOAjGKHLjs8hUAkDORhHMcKr9deS79O/AKOsIXBWqDGHHDjXCqyj5zyyo2e7PwAQHDtRmf2oSvtGqtlKBExkd1XjkjLoVLFKPYfdl+uK9r7JcKKsPulKOUf8AHOZwxFWdXnW1vTtodR4FIUkj1wx6/OvQ9s7tISr3khXqJpyYlj4pUopUSo+gbtYcP2dtAw2lmfIfvR1Qb2ltBTTOPiLmyPzQKrJ0i8VbIfU7RCWWxGasT9KMrZAKaHEXbdu2nvFpSAN5x8hvruY1otwgq75ABylQx8q5ytuzp6SpEqMJzrmuVcq0s6VQseEyM61aS0m037awnCccKDLI0OHGhjWVAWlQ+O+pG+1ptkiQ4lf9Jmohy8Q8JQoKHy6jdU2tlW1LQJaMtvvo4A+Y5c6vnV1U2rXJAH9uFUu0nuroDiJx5mrm1aVNo0eKZ9Sa345Wc7IqdEnSpUqaKH0G6+2hWUknZCEhxBzG2FYhQ4HwjzoyqH1ptNtnz/f9KXl/EdhrlTK1vrdp5S1uBRXh4BIUBGA5jMzHGh+80Q2HwENqT4duDJwgHOcMD8MhVnP2IUUuBAUpMxBhUHMcCKTtk6sQElPWB8hPxrCpPwb1FeSH1dbOxAQraI8IAnaAzOJAA5zUJrU0pxfdltRWPDECcgdxPGjLRtmGlbUYxs4mTEkkk9d3KoLSDBNwVD2pEYxuiQRywpaSTsdtqgVb1QfQ4oBlKwACFHIzuBw+XHz6LG2WlRU20Uq9lQJ8IxjDjR41o18iSrDnj+tct8S2CCc+Xx41aWST7FKCXQCPWJXdw5E7M4HZwnBPrR/2eXrvfPMKMtoQlSM4TJiBPn6UHaVsAtRUJ7wgJTjhIMyfKasfUXR+wwpw+04R6IED47VPxtykhWRRjjd+WEtKlSrac8fWq6Z2kEb93WttKg1egp07BFi57swfwmCOhrfc6WUshKepO4CuHSbcXDoPvT641F3ukFoUEIbUroPjJrmtU6Okpas6brT4acIU2siJ2o8B6EUN3msPeughsxlIIEczUyt7aSQUO45+AEdc6irmzAH3bTnmkJx8zNHihlzrom9CawK7shZnZ37441xaXv8AbVPKo7RrT5VikJTjJkTgMoH1rdpABJSnMhOMdKq1TKNtnZoLRDlwT3YwBAUqRCZ3xmasq2tw2hKE5JAA8qFuztqG3VbitI9EyfnRdW3DBJWYs023x/Rg0qVKniB9KlWKhAa1ssykh5IkRsr5cFfp6VCMPSdrlVgKE4HEHCKC9ZdCdwoLYEIVO0j8IPL3Zx5SKy5sfyRqw5PicztuVDAnpNcDtrzPrNNTrGlGCvOcD0qL0hrKFezxpNaNHMkO/DYgnBI9TUA5clSiTiomtT9ypwzU3qtoDv3gk+yPEs8E8Opy9aqog5XsmtD6xf5ei3TcpAYuNoh0D+G5OTnFBTskHMY5jI+QsEAgggiQRiCDkQd4oC7YglOjkiAIfbCBwhKpj8tV7qj2h3FiQie9Y3tqPs82z+E8suVdCKpJGCTttnoCs0D2XbBYLTKy60r3VIKvQokGs0SoczXFpXTLNsjbfcS2n+Y4nkkZqPSqd0x2vXbshkIt0/y+Jf8AcrLyAoNurtbqtpxanFnNS1FR9TVqIWdp/tlzTZt/9jo+KUfX0ro7JL1y+evU3LinCtlGKj7MLJGyMgATkKqUmrP7Bv8Ad3HHuAfRwUGtBWiV0zq/srKHUwobxv4KB4GhS/1WUkylZir601YMOsqU+QhKElRcmCgDMzw5VV1i8w7cpHeq7gnxHu4MAmCfdnjjFZft5t+xWbFnhXuB7QmrzrytlIy9pRySOJ+m+rO0NopFu3sI6lW9R4n6bqJk6KZabAbSkIiRG+fxTvnjUQ8qZjAD5UyGPj32Ink5aXRU3bbpaVsW4PshTquqvCn4BXrVYCpjWy/U/evuKMy4UjklPhSPICopKacKNa0Uq3bQ69KzRAOis1mKxFEhmKs3sDV/qDo3G2V8HEn61WVW1/h+2Q/dk5hpuCdwKjtfp6UGRBl2pXI+zJYM7Lq5VGcIxB/ug+VVpaOG3Zc2sFIWWzOeGPlhFW47oMXlwH3Z7tPhaR7wme8VwBOIHCKqrXp/vX7gpASDcOSOPdQgqBHEJyjOtHpW03/BeVWkFnZdrYbhtdq6fG342+bZzRz2T8FcqN78JbtnXDgENqUfypJ/Sq01C0R3d2lScYTtT/UPpRj2o6TDOiH8YLgDSfzkbX/mazN27G9I84OnaUVHMkk9SZpmzTyabVgDdmlWp96MqzQIf//Z"/>
          <p:cNvSpPr/>
          <p:nvPr/>
        </p:nvSpPr>
        <p:spPr>
          <a:xfrm>
            <a:off x="0" y="-817563"/>
            <a:ext cx="809625" cy="121920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2400">
              <a:solidFill>
                <a:schemeClr val="dk1"/>
              </a:solidFill>
              <a:latin typeface="Times New Roman"/>
              <a:ea typeface="Times New Roman"/>
              <a:cs typeface="Times New Roman"/>
              <a:sym typeface="Times New Roman"/>
            </a:endParaRPr>
          </a:p>
        </p:txBody>
      </p:sp>
      <p:graphicFrame>
        <p:nvGraphicFramePr>
          <p:cNvPr id="338" name="Google Shape;338;p30"/>
          <p:cNvGraphicFramePr/>
          <p:nvPr/>
        </p:nvGraphicFramePr>
        <p:xfrm>
          <a:off x="326571" y="1520246"/>
          <a:ext cx="3000000" cy="3000000"/>
        </p:xfrm>
        <a:graphic>
          <a:graphicData uri="http://schemas.openxmlformats.org/drawingml/2006/table">
            <a:tbl>
              <a:tblPr firstRow="1" bandRow="1">
                <a:noFill/>
                <a:tableStyleId>{19668484-9029-4129-ADD4-BB9C918E7C5E}</a:tableStyleId>
              </a:tblPr>
              <a:tblGrid>
                <a:gridCol w="506750">
                  <a:extLst>
                    <a:ext uri="{9D8B030D-6E8A-4147-A177-3AD203B41FA5}">
                      <a16:colId xmlns:a16="http://schemas.microsoft.com/office/drawing/2014/main" val="20000"/>
                    </a:ext>
                  </a:extLst>
                </a:gridCol>
                <a:gridCol w="760550">
                  <a:extLst>
                    <a:ext uri="{9D8B030D-6E8A-4147-A177-3AD203B41FA5}">
                      <a16:colId xmlns:a16="http://schemas.microsoft.com/office/drawing/2014/main" val="20001"/>
                    </a:ext>
                  </a:extLst>
                </a:gridCol>
                <a:gridCol w="889125">
                  <a:extLst>
                    <a:ext uri="{9D8B030D-6E8A-4147-A177-3AD203B41FA5}">
                      <a16:colId xmlns:a16="http://schemas.microsoft.com/office/drawing/2014/main" val="20002"/>
                    </a:ext>
                  </a:extLst>
                </a:gridCol>
                <a:gridCol w="2701825">
                  <a:extLst>
                    <a:ext uri="{9D8B030D-6E8A-4147-A177-3AD203B41FA5}">
                      <a16:colId xmlns:a16="http://schemas.microsoft.com/office/drawing/2014/main" val="20003"/>
                    </a:ext>
                  </a:extLst>
                </a:gridCol>
                <a:gridCol w="1181100">
                  <a:extLst>
                    <a:ext uri="{9D8B030D-6E8A-4147-A177-3AD203B41FA5}">
                      <a16:colId xmlns:a16="http://schemas.microsoft.com/office/drawing/2014/main" val="20004"/>
                    </a:ext>
                  </a:extLst>
                </a:gridCol>
                <a:gridCol w="899150">
                  <a:extLst>
                    <a:ext uri="{9D8B030D-6E8A-4147-A177-3AD203B41FA5}">
                      <a16:colId xmlns:a16="http://schemas.microsoft.com/office/drawing/2014/main" val="20005"/>
                    </a:ext>
                  </a:extLst>
                </a:gridCol>
                <a:gridCol w="822950">
                  <a:extLst>
                    <a:ext uri="{9D8B030D-6E8A-4147-A177-3AD203B41FA5}">
                      <a16:colId xmlns:a16="http://schemas.microsoft.com/office/drawing/2014/main" val="20006"/>
                    </a:ext>
                  </a:extLst>
                </a:gridCol>
                <a:gridCol w="855375">
                  <a:extLst>
                    <a:ext uri="{9D8B030D-6E8A-4147-A177-3AD203B41FA5}">
                      <a16:colId xmlns:a16="http://schemas.microsoft.com/office/drawing/2014/main" val="20007"/>
                    </a:ext>
                  </a:extLst>
                </a:gridCol>
              </a:tblGrid>
              <a:tr h="349450">
                <a:tc>
                  <a:txBody>
                    <a:bodyPr/>
                    <a:lstStyle/>
                    <a:p>
                      <a:pPr marL="0" marR="0" lvl="0" indent="0" algn="l" rtl="0">
                        <a:spcBef>
                          <a:spcPts val="0"/>
                        </a:spcBef>
                        <a:spcAft>
                          <a:spcPts val="0"/>
                        </a:spcAft>
                        <a:buClr>
                          <a:schemeClr val="dk1"/>
                        </a:buClr>
                        <a:buSzPts val="1050"/>
                        <a:buFont typeface="Arial"/>
                        <a:buNone/>
                      </a:pPr>
                      <a:r>
                        <a:rPr lang="en-US" sz="1050"/>
                        <a:t>Nr.</a:t>
                      </a:r>
                      <a:endParaRPr/>
                    </a:p>
                  </a:txBody>
                  <a:tcPr marL="91450" marR="0" marT="91450" marB="0" anchor="ctr">
                    <a:solidFill>
                      <a:srgbClr val="D9D9D9"/>
                    </a:solidFill>
                  </a:tcPr>
                </a:tc>
                <a:tc>
                  <a:txBody>
                    <a:bodyPr/>
                    <a:lstStyle/>
                    <a:p>
                      <a:pPr marL="0" marR="0" lvl="0" indent="0" algn="l" rtl="0">
                        <a:spcBef>
                          <a:spcPts val="0"/>
                        </a:spcBef>
                        <a:spcAft>
                          <a:spcPts val="0"/>
                        </a:spcAft>
                        <a:buClr>
                          <a:schemeClr val="dk1"/>
                        </a:buClr>
                        <a:buSzPts val="1050"/>
                        <a:buFont typeface="Arial"/>
                        <a:buNone/>
                      </a:pPr>
                      <a:r>
                        <a:rPr lang="en-US" sz="1050"/>
                        <a:t>Ort</a:t>
                      </a:r>
                      <a:br>
                        <a:rPr lang="en-US" sz="1050"/>
                      </a:br>
                      <a:r>
                        <a:rPr lang="en-US" sz="1050"/>
                        <a:t>City</a:t>
                      </a:r>
                      <a:endParaRPr/>
                    </a:p>
                  </a:txBody>
                  <a:tcPr marL="91450" marR="0" marT="91450" marB="0" anchor="ctr">
                    <a:solidFill>
                      <a:srgbClr val="D9D9D9"/>
                    </a:solidFill>
                  </a:tcPr>
                </a:tc>
                <a:tc>
                  <a:txBody>
                    <a:bodyPr/>
                    <a:lstStyle/>
                    <a:p>
                      <a:pPr marL="0" marR="0" lvl="0" indent="0" algn="l" rtl="0">
                        <a:spcBef>
                          <a:spcPts val="0"/>
                        </a:spcBef>
                        <a:spcAft>
                          <a:spcPts val="0"/>
                        </a:spcAft>
                        <a:buClr>
                          <a:schemeClr val="dk1"/>
                        </a:buClr>
                        <a:buSzPts val="1050"/>
                        <a:buFont typeface="Arial"/>
                        <a:buNone/>
                      </a:pPr>
                      <a:r>
                        <a:rPr lang="en-US" sz="1050"/>
                        <a:t>Dauer</a:t>
                      </a:r>
                      <a:br>
                        <a:rPr lang="en-US" sz="1050"/>
                      </a:br>
                      <a:r>
                        <a:rPr lang="en-US" sz="1050"/>
                        <a:t>Time</a:t>
                      </a:r>
                      <a:endParaRPr/>
                    </a:p>
                  </a:txBody>
                  <a:tcPr marL="91450" marR="0" marT="91450" marB="0" anchor="ctr">
                    <a:solidFill>
                      <a:srgbClr val="D9D9D9"/>
                    </a:solidFill>
                  </a:tcPr>
                </a:tc>
                <a:tc>
                  <a:txBody>
                    <a:bodyPr/>
                    <a:lstStyle/>
                    <a:p>
                      <a:pPr marL="0" marR="0" lvl="0" indent="0" algn="l" rtl="0">
                        <a:spcBef>
                          <a:spcPts val="0"/>
                        </a:spcBef>
                        <a:spcAft>
                          <a:spcPts val="0"/>
                        </a:spcAft>
                        <a:buClr>
                          <a:schemeClr val="dk1"/>
                        </a:buClr>
                        <a:buSzPts val="1050"/>
                        <a:buFont typeface="Arial"/>
                        <a:buNone/>
                      </a:pPr>
                      <a:r>
                        <a:rPr lang="en-US" sz="1050"/>
                        <a:t>Bezeichnung </a:t>
                      </a:r>
                      <a:br>
                        <a:rPr lang="en-US" sz="1050"/>
                      </a:br>
                      <a:r>
                        <a:rPr lang="en-US" sz="1050"/>
                        <a:t>Description</a:t>
                      </a:r>
                      <a:endParaRPr/>
                    </a:p>
                  </a:txBody>
                  <a:tcPr marL="91450" marR="0" marT="91450" marB="0" anchor="ctr">
                    <a:solidFill>
                      <a:srgbClr val="D9D9D9"/>
                    </a:solidFill>
                  </a:tcPr>
                </a:tc>
                <a:tc>
                  <a:txBody>
                    <a:bodyPr/>
                    <a:lstStyle/>
                    <a:p>
                      <a:pPr marL="0" marR="0" lvl="0" indent="0" algn="l" rtl="0">
                        <a:spcBef>
                          <a:spcPts val="0"/>
                        </a:spcBef>
                        <a:spcAft>
                          <a:spcPts val="0"/>
                        </a:spcAft>
                        <a:buClr>
                          <a:schemeClr val="dk1"/>
                        </a:buClr>
                        <a:buSzPts val="1050"/>
                        <a:buFont typeface="Arial"/>
                        <a:buNone/>
                      </a:pPr>
                      <a:r>
                        <a:rPr lang="en-US" sz="1050"/>
                        <a:t>Reise mit </a:t>
                      </a:r>
                      <a:br>
                        <a:rPr lang="en-US" sz="1050"/>
                      </a:br>
                      <a:r>
                        <a:rPr lang="en-US" sz="1050"/>
                        <a:t>Travel with</a:t>
                      </a:r>
                      <a:endParaRPr/>
                    </a:p>
                  </a:txBody>
                  <a:tcPr marL="91450" marR="0" marT="91450" marB="0" anchor="ctr">
                    <a:solidFill>
                      <a:srgbClr val="D9D9D9"/>
                    </a:solidFill>
                  </a:tcPr>
                </a:tc>
                <a:tc>
                  <a:txBody>
                    <a:bodyPr/>
                    <a:lstStyle/>
                    <a:p>
                      <a:pPr marL="0" marR="0" lvl="0" indent="0" algn="ctr" rtl="0">
                        <a:spcBef>
                          <a:spcPts val="0"/>
                        </a:spcBef>
                        <a:spcAft>
                          <a:spcPts val="0"/>
                        </a:spcAft>
                        <a:buClr>
                          <a:schemeClr val="dk1"/>
                        </a:buClr>
                        <a:buSzPts val="1050"/>
                        <a:buFont typeface="Arial"/>
                        <a:buNone/>
                      </a:pPr>
                      <a:r>
                        <a:rPr lang="en-US" sz="1050"/>
                        <a:t>Führung Guided Tour</a:t>
                      </a:r>
                      <a:endParaRPr/>
                    </a:p>
                  </a:txBody>
                  <a:tcPr marL="91450" marR="0" marT="91450" marB="0" anchor="ctr">
                    <a:solidFill>
                      <a:srgbClr val="D9D9D9"/>
                    </a:solidFill>
                  </a:tcPr>
                </a:tc>
                <a:tc>
                  <a:txBody>
                    <a:bodyPr/>
                    <a:lstStyle/>
                    <a:p>
                      <a:pPr marL="0" marR="0" lvl="0" indent="0" algn="ctr" rtl="0">
                        <a:spcBef>
                          <a:spcPts val="0"/>
                        </a:spcBef>
                        <a:spcAft>
                          <a:spcPts val="0"/>
                        </a:spcAft>
                        <a:buClr>
                          <a:schemeClr val="dk1"/>
                        </a:buClr>
                        <a:buSzPts val="1050"/>
                        <a:buFont typeface="Arial"/>
                        <a:buNone/>
                      </a:pPr>
                      <a:r>
                        <a:rPr lang="en-US" sz="1050"/>
                        <a:t>Sprache Language</a:t>
                      </a:r>
                      <a:endParaRPr/>
                    </a:p>
                  </a:txBody>
                  <a:tcPr marL="91450" marR="0" marT="91450" marB="0" anchor="ctr">
                    <a:solidFill>
                      <a:srgbClr val="D9D9D9"/>
                    </a:solidFill>
                  </a:tcPr>
                </a:tc>
                <a:tc>
                  <a:txBody>
                    <a:bodyPr/>
                    <a:lstStyle/>
                    <a:p>
                      <a:pPr marL="0" marR="0" lvl="0" indent="0" algn="ctr" rtl="0">
                        <a:spcBef>
                          <a:spcPts val="0"/>
                        </a:spcBef>
                        <a:spcAft>
                          <a:spcPts val="0"/>
                        </a:spcAft>
                        <a:buClr>
                          <a:schemeClr val="dk1"/>
                        </a:buClr>
                        <a:buSzPts val="1050"/>
                        <a:buFont typeface="Arial"/>
                        <a:buNone/>
                      </a:pPr>
                      <a:r>
                        <a:rPr lang="en-US" sz="1050"/>
                        <a:t>Mittagessen</a:t>
                      </a:r>
                      <a:br>
                        <a:rPr lang="en-US" sz="1050"/>
                      </a:br>
                      <a:r>
                        <a:rPr lang="en-US" sz="1050"/>
                        <a:t>Lunch</a:t>
                      </a:r>
                      <a:endParaRPr/>
                    </a:p>
                  </a:txBody>
                  <a:tcPr marL="91450" marR="0" marT="91450" marB="0" anchor="ctr">
                    <a:solidFill>
                      <a:srgbClr val="D9D9D9"/>
                    </a:solidFill>
                  </a:tcPr>
                </a:tc>
                <a:extLst>
                  <a:ext uri="{0D108BD9-81ED-4DB2-BD59-A6C34878D82A}">
                    <a16:rowId xmlns:a16="http://schemas.microsoft.com/office/drawing/2014/main" val="10000"/>
                  </a:ext>
                </a:extLst>
              </a:tr>
              <a:tr h="524175">
                <a:tc rowSpan="2">
                  <a:txBody>
                    <a:bodyPr/>
                    <a:lstStyle/>
                    <a:p>
                      <a:pPr marL="0" marR="0" lvl="0" indent="0" algn="l" rtl="0">
                        <a:spcBef>
                          <a:spcPts val="0"/>
                        </a:spcBef>
                        <a:spcAft>
                          <a:spcPts val="0"/>
                        </a:spcAft>
                        <a:buClr>
                          <a:schemeClr val="dk1"/>
                        </a:buClr>
                        <a:buSzPts val="1100"/>
                        <a:buFont typeface="Arial"/>
                        <a:buNone/>
                      </a:pPr>
                      <a:r>
                        <a:rPr lang="en-US" sz="1100"/>
                        <a:t>1</a:t>
                      </a:r>
                      <a:endParaRPr/>
                    </a:p>
                  </a:txBody>
                  <a:tcPr marL="91450" marR="0" marT="91450" marB="0" anchor="ctr"/>
                </a:tc>
                <a:tc rowSpan="2">
                  <a:txBody>
                    <a:bodyPr/>
                    <a:lstStyle/>
                    <a:p>
                      <a:pPr marL="0" marR="0" lvl="0" indent="0" algn="l" rtl="0">
                        <a:spcBef>
                          <a:spcPts val="0"/>
                        </a:spcBef>
                        <a:spcAft>
                          <a:spcPts val="0"/>
                        </a:spcAft>
                        <a:buClr>
                          <a:schemeClr val="dk1"/>
                        </a:buClr>
                        <a:buSzPts val="1100"/>
                        <a:buFont typeface="Arial"/>
                        <a:buNone/>
                      </a:pPr>
                      <a:r>
                        <a:rPr lang="en-US" sz="1100"/>
                        <a:t>Zernez</a:t>
                      </a:r>
                      <a:endParaRPr/>
                    </a:p>
                  </a:txBody>
                  <a:tcPr marL="91450" marR="0" marT="91450" marB="0" anchor="ctr"/>
                </a:tc>
                <a:tc>
                  <a:txBody>
                    <a:bodyPr/>
                    <a:lstStyle/>
                    <a:p>
                      <a:pPr marL="0" marR="0" lvl="0" indent="0" algn="l" rtl="0">
                        <a:spcBef>
                          <a:spcPts val="0"/>
                        </a:spcBef>
                        <a:spcAft>
                          <a:spcPts val="0"/>
                        </a:spcAft>
                        <a:buClr>
                          <a:schemeClr val="dk1"/>
                        </a:buClr>
                        <a:buSzPts val="1100"/>
                        <a:buFont typeface="Arial"/>
                        <a:buNone/>
                      </a:pPr>
                      <a:r>
                        <a:rPr lang="en-US" sz="1100"/>
                        <a:t>1 Tag</a:t>
                      </a:r>
                      <a:endParaRPr/>
                    </a:p>
                  </a:txBody>
                  <a:tcPr marL="91450" marR="0" marT="91450" marB="0" anchor="ctr"/>
                </a:tc>
                <a:tc>
                  <a:txBody>
                    <a:bodyPr/>
                    <a:lstStyle/>
                    <a:p>
                      <a:pPr marL="0" marR="0" lvl="0" indent="0" algn="l" rtl="0">
                        <a:spcBef>
                          <a:spcPts val="0"/>
                        </a:spcBef>
                        <a:spcAft>
                          <a:spcPts val="0"/>
                        </a:spcAft>
                        <a:buClr>
                          <a:schemeClr val="dk1"/>
                        </a:buClr>
                        <a:buSzPts val="1100"/>
                        <a:buFont typeface="Arial"/>
                        <a:buNone/>
                      </a:pPr>
                      <a:r>
                        <a:rPr lang="en-US" sz="1100"/>
                        <a:t>UNESCO Welterbe Rhätische Bahn und Natonalparkzentrum Schweizerischer Nationalpark</a:t>
                      </a:r>
                      <a:endParaRPr sz="1100"/>
                    </a:p>
                  </a:txBody>
                  <a:tcPr marL="91450" marR="0" marT="91450" marB="0" anchor="ctr"/>
                </a:tc>
                <a:tc>
                  <a:txBody>
                    <a:bodyPr/>
                    <a:lstStyle/>
                    <a:p>
                      <a:pPr marL="0" marR="0" lvl="0" indent="0" algn="l" rtl="0">
                        <a:spcBef>
                          <a:spcPts val="0"/>
                        </a:spcBef>
                        <a:spcAft>
                          <a:spcPts val="0"/>
                        </a:spcAft>
                        <a:buClr>
                          <a:schemeClr val="dk1"/>
                        </a:buClr>
                        <a:buSzPts val="1100"/>
                        <a:buFont typeface="Arial"/>
                        <a:buNone/>
                      </a:pPr>
                      <a:r>
                        <a:rPr lang="en-US" sz="1100"/>
                        <a:t>ÖV</a:t>
                      </a:r>
                      <a:endParaRPr/>
                    </a:p>
                  </a:txBody>
                  <a:tcPr marL="91450" marR="0" marT="91450" marB="0" anchor="ctr"/>
                </a:tc>
                <a:tc>
                  <a:txBody>
                    <a:bodyPr/>
                    <a:lstStyle/>
                    <a:p>
                      <a:pPr marL="0" marR="0" lvl="0" indent="0" algn="ctr" rtl="0">
                        <a:spcBef>
                          <a:spcPts val="0"/>
                        </a:spcBef>
                        <a:spcAft>
                          <a:spcPts val="0"/>
                        </a:spcAft>
                        <a:buClr>
                          <a:schemeClr val="dk1"/>
                        </a:buClr>
                        <a:buSzPts val="1100"/>
                        <a:buFont typeface="Arial"/>
                        <a:buNone/>
                      </a:pPr>
                      <a:r>
                        <a:rPr lang="en-US" sz="1100"/>
                        <a:t>nein</a:t>
                      </a:r>
                      <a:endParaRPr/>
                    </a:p>
                  </a:txBody>
                  <a:tcPr marL="91450" marR="0" marT="91450" marB="0" anchor="ctr"/>
                </a:tc>
                <a:tc>
                  <a:txBody>
                    <a:bodyPr/>
                    <a:lstStyle/>
                    <a:p>
                      <a:pPr marL="0" marR="0" lvl="0" indent="0" algn="ctr" rtl="0">
                        <a:spcBef>
                          <a:spcPts val="0"/>
                        </a:spcBef>
                        <a:spcAft>
                          <a:spcPts val="0"/>
                        </a:spcAft>
                        <a:buClr>
                          <a:schemeClr val="dk1"/>
                        </a:buClr>
                        <a:buSzPts val="1100"/>
                        <a:buFont typeface="Arial"/>
                        <a:buNone/>
                      </a:pPr>
                      <a:r>
                        <a:rPr lang="en-US" sz="1100"/>
                        <a:t>de/e</a:t>
                      </a:r>
                      <a:endParaRPr/>
                    </a:p>
                  </a:txBody>
                  <a:tcPr marL="91450" marR="0" marT="91450" marB="0" anchor="ctr"/>
                </a:tc>
                <a:tc>
                  <a:txBody>
                    <a:bodyPr/>
                    <a:lstStyle/>
                    <a:p>
                      <a:pPr marL="0" marR="0" lvl="0" indent="0" algn="ctr" rtl="0">
                        <a:spcBef>
                          <a:spcPts val="0"/>
                        </a:spcBef>
                        <a:spcAft>
                          <a:spcPts val="0"/>
                        </a:spcAft>
                        <a:buClr>
                          <a:schemeClr val="dk1"/>
                        </a:buClr>
                        <a:buSzPts val="1100"/>
                        <a:buFont typeface="Arial"/>
                        <a:buNone/>
                      </a:pPr>
                      <a:r>
                        <a:rPr lang="en-US" sz="1100"/>
                        <a:t>inklusive</a:t>
                      </a:r>
                      <a:endParaRPr/>
                    </a:p>
                  </a:txBody>
                  <a:tcPr marL="91450" marR="0" marT="91450" marB="0" anchor="ctr"/>
                </a:tc>
                <a:extLst>
                  <a:ext uri="{0D108BD9-81ED-4DB2-BD59-A6C34878D82A}">
                    <a16:rowId xmlns:a16="http://schemas.microsoft.com/office/drawing/2014/main" val="10001"/>
                  </a:ext>
                </a:extLst>
              </a:tr>
              <a:tr h="524175">
                <a:tc vMerge="1">
                  <a:txBody>
                    <a:bodyPr/>
                    <a:lstStyle/>
                    <a:p>
                      <a:endParaRPr lang="nb-NO"/>
                    </a:p>
                  </a:txBody>
                  <a:tcPr/>
                </a:tc>
                <a:tc vMerge="1">
                  <a:txBody>
                    <a:bodyPr/>
                    <a:lstStyle/>
                    <a:p>
                      <a:endParaRPr lang="nb-NO"/>
                    </a:p>
                  </a:txBody>
                  <a:tcPr/>
                </a:tc>
                <a:tc>
                  <a:txBody>
                    <a:bodyPr/>
                    <a:lstStyle/>
                    <a:p>
                      <a:pPr marL="0" marR="0" lvl="0" indent="0" algn="l" rtl="0">
                        <a:spcBef>
                          <a:spcPts val="0"/>
                        </a:spcBef>
                        <a:spcAft>
                          <a:spcPts val="0"/>
                        </a:spcAft>
                        <a:buClr>
                          <a:schemeClr val="dk1"/>
                        </a:buClr>
                        <a:buSzPts val="1100"/>
                        <a:buFont typeface="Arial"/>
                        <a:buNone/>
                      </a:pPr>
                      <a:r>
                        <a:rPr lang="en-US" sz="1100"/>
                        <a:t>1 Day</a:t>
                      </a:r>
                      <a:endParaRPr/>
                    </a:p>
                  </a:txBody>
                  <a:tcPr marL="91450" marR="0" marT="91450" marB="0" anchor="ctr">
                    <a:solidFill>
                      <a:schemeClr val="lt1">
                        <a:alpha val="20000"/>
                      </a:schemeClr>
                    </a:solidFill>
                  </a:tcPr>
                </a:tc>
                <a:tc>
                  <a:txBody>
                    <a:bodyPr/>
                    <a:lstStyle/>
                    <a:p>
                      <a:pPr marL="0" marR="0" lvl="0" indent="0" algn="l" rtl="0">
                        <a:lnSpc>
                          <a:spcPct val="100000"/>
                        </a:lnSpc>
                        <a:spcBef>
                          <a:spcPts val="0"/>
                        </a:spcBef>
                        <a:spcAft>
                          <a:spcPts val="0"/>
                        </a:spcAft>
                        <a:buClr>
                          <a:schemeClr val="dk1"/>
                        </a:buClr>
                        <a:buSzPts val="1100"/>
                        <a:buFont typeface="Arial"/>
                        <a:buNone/>
                      </a:pPr>
                      <a:r>
                        <a:rPr lang="en-US" sz="1100"/>
                        <a:t>UNESCO World Heritage Rhaetian Railway and Swiss National Park Visitor Centre</a:t>
                      </a:r>
                      <a:endParaRPr sz="1100"/>
                    </a:p>
                  </a:txBody>
                  <a:tcPr marL="91450" marR="0" marT="91450" marB="0" anchor="ctr">
                    <a:solidFill>
                      <a:schemeClr val="lt1">
                        <a:alpha val="20000"/>
                      </a:schemeClr>
                    </a:solidFill>
                  </a:tcPr>
                </a:tc>
                <a:tc>
                  <a:txBody>
                    <a:bodyPr/>
                    <a:lstStyle/>
                    <a:p>
                      <a:pPr marL="0" marR="0" lvl="0" indent="0" algn="l" rtl="0">
                        <a:spcBef>
                          <a:spcPts val="0"/>
                        </a:spcBef>
                        <a:spcAft>
                          <a:spcPts val="0"/>
                        </a:spcAft>
                        <a:buClr>
                          <a:schemeClr val="dk1"/>
                        </a:buClr>
                        <a:buSzPts val="1100"/>
                        <a:buFont typeface="Arial"/>
                        <a:buNone/>
                      </a:pPr>
                      <a:r>
                        <a:rPr lang="en-US" sz="1100"/>
                        <a:t>Public Transportation</a:t>
                      </a:r>
                      <a:endParaRPr/>
                    </a:p>
                  </a:txBody>
                  <a:tcPr marL="91450" marR="0" marT="91450" marB="0" anchor="ctr">
                    <a:solidFill>
                      <a:schemeClr val="lt1">
                        <a:alpha val="20000"/>
                      </a:schemeClr>
                    </a:solidFill>
                  </a:tcPr>
                </a:tc>
                <a:tc>
                  <a:txBody>
                    <a:bodyPr/>
                    <a:lstStyle/>
                    <a:p>
                      <a:pPr marL="0" marR="0" lvl="0" indent="0" algn="ctr" rtl="0">
                        <a:spcBef>
                          <a:spcPts val="0"/>
                        </a:spcBef>
                        <a:spcAft>
                          <a:spcPts val="0"/>
                        </a:spcAft>
                        <a:buClr>
                          <a:schemeClr val="dk1"/>
                        </a:buClr>
                        <a:buSzPts val="1100"/>
                        <a:buFont typeface="Arial"/>
                        <a:buNone/>
                      </a:pPr>
                      <a:r>
                        <a:rPr lang="en-US" sz="1100"/>
                        <a:t>No</a:t>
                      </a:r>
                      <a:endParaRPr/>
                    </a:p>
                  </a:txBody>
                  <a:tcPr marL="91450" marR="0" marT="91450" marB="0" anchor="ctr">
                    <a:solidFill>
                      <a:schemeClr val="lt1">
                        <a:alpha val="20000"/>
                      </a:schemeClr>
                    </a:solidFill>
                  </a:tcPr>
                </a:tc>
                <a:tc>
                  <a:txBody>
                    <a:bodyPr/>
                    <a:lstStyle/>
                    <a:p>
                      <a:pPr marL="0" marR="0" lvl="0" indent="0" algn="ctr" rtl="0">
                        <a:spcBef>
                          <a:spcPts val="0"/>
                        </a:spcBef>
                        <a:spcAft>
                          <a:spcPts val="0"/>
                        </a:spcAft>
                        <a:buClr>
                          <a:schemeClr val="dk1"/>
                        </a:buClr>
                        <a:buSzPts val="1100"/>
                        <a:buFont typeface="Arial"/>
                        <a:buNone/>
                      </a:pPr>
                      <a:r>
                        <a:rPr lang="en-US" sz="1100"/>
                        <a:t>de/e</a:t>
                      </a:r>
                      <a:endParaRPr/>
                    </a:p>
                  </a:txBody>
                  <a:tcPr marL="91450" marR="0" marT="91450" marB="0" anchor="ctr">
                    <a:solidFill>
                      <a:schemeClr val="lt1">
                        <a:alpha val="20000"/>
                      </a:schemeClr>
                    </a:solidFill>
                  </a:tcPr>
                </a:tc>
                <a:tc>
                  <a:txBody>
                    <a:bodyPr/>
                    <a:lstStyle/>
                    <a:p>
                      <a:pPr marL="0" marR="0" lvl="0" indent="0" algn="ctr" rtl="0">
                        <a:spcBef>
                          <a:spcPts val="0"/>
                        </a:spcBef>
                        <a:spcAft>
                          <a:spcPts val="0"/>
                        </a:spcAft>
                        <a:buClr>
                          <a:schemeClr val="dk1"/>
                        </a:buClr>
                        <a:buSzPts val="1100"/>
                        <a:buFont typeface="Arial"/>
                        <a:buNone/>
                      </a:pPr>
                      <a:r>
                        <a:rPr lang="en-US" sz="1100"/>
                        <a:t>included</a:t>
                      </a:r>
                      <a:endParaRPr/>
                    </a:p>
                  </a:txBody>
                  <a:tcPr marL="91450" marR="0" marT="91450" marB="0" anchor="ctr">
                    <a:solidFill>
                      <a:schemeClr val="lt1">
                        <a:alpha val="20000"/>
                      </a:schemeClr>
                    </a:solidFill>
                  </a:tcPr>
                </a:tc>
                <a:extLst>
                  <a:ext uri="{0D108BD9-81ED-4DB2-BD59-A6C34878D82A}">
                    <a16:rowId xmlns:a16="http://schemas.microsoft.com/office/drawing/2014/main" val="10002"/>
                  </a:ext>
                </a:extLst>
              </a:tr>
              <a:tr h="524175">
                <a:tc rowSpan="2">
                  <a:txBody>
                    <a:bodyPr/>
                    <a:lstStyle/>
                    <a:p>
                      <a:pPr marL="0" marR="0" lvl="0" indent="0" algn="l" rtl="0">
                        <a:spcBef>
                          <a:spcPts val="0"/>
                        </a:spcBef>
                        <a:spcAft>
                          <a:spcPts val="0"/>
                        </a:spcAft>
                        <a:buClr>
                          <a:schemeClr val="dk1"/>
                        </a:buClr>
                        <a:buSzPts val="1100"/>
                        <a:buFont typeface="Arial"/>
                        <a:buNone/>
                      </a:pPr>
                      <a:r>
                        <a:rPr lang="en-US" sz="1100"/>
                        <a:t>2</a:t>
                      </a:r>
                      <a:endParaRPr/>
                    </a:p>
                  </a:txBody>
                  <a:tcPr marL="91450" marR="0" marT="91450" marB="0" anchor="ctr">
                    <a:solidFill>
                      <a:srgbClr val="D8D8D8"/>
                    </a:solidFill>
                  </a:tcPr>
                </a:tc>
                <a:tc rowSpan="2">
                  <a:txBody>
                    <a:bodyPr/>
                    <a:lstStyle/>
                    <a:p>
                      <a:pPr marL="0" marR="0" lvl="0" indent="0" algn="l" rtl="0">
                        <a:lnSpc>
                          <a:spcPct val="100000"/>
                        </a:lnSpc>
                        <a:spcBef>
                          <a:spcPts val="0"/>
                        </a:spcBef>
                        <a:spcAft>
                          <a:spcPts val="0"/>
                        </a:spcAft>
                        <a:buClr>
                          <a:schemeClr val="dk1"/>
                        </a:buClr>
                        <a:buSzPts val="1100"/>
                        <a:buFont typeface="Arial"/>
                        <a:buNone/>
                      </a:pPr>
                      <a:r>
                        <a:rPr lang="en-US" sz="1100"/>
                        <a:t>Savognin</a:t>
                      </a:r>
                      <a:br>
                        <a:rPr lang="en-US" sz="1100"/>
                      </a:br>
                      <a:r>
                        <a:rPr lang="en-US" sz="1100"/>
                        <a:t>Tinizong</a:t>
                      </a:r>
                      <a:endParaRPr sz="1100"/>
                    </a:p>
                  </a:txBody>
                  <a:tcPr marL="91450" marR="0" marT="91450" marB="0" anchor="ctr">
                    <a:solidFill>
                      <a:srgbClr val="D8D8D8"/>
                    </a:solidFill>
                  </a:tcPr>
                </a:tc>
                <a:tc>
                  <a:txBody>
                    <a:bodyPr/>
                    <a:lstStyle/>
                    <a:p>
                      <a:pPr marL="0" marR="0" lvl="0" indent="0" algn="l" rtl="0">
                        <a:spcBef>
                          <a:spcPts val="0"/>
                        </a:spcBef>
                        <a:spcAft>
                          <a:spcPts val="0"/>
                        </a:spcAft>
                        <a:buClr>
                          <a:schemeClr val="dk1"/>
                        </a:buClr>
                        <a:buSzPts val="1100"/>
                        <a:buFont typeface="Arial"/>
                        <a:buNone/>
                      </a:pPr>
                      <a:r>
                        <a:rPr lang="en-US" sz="1100"/>
                        <a:t>1 Tag</a:t>
                      </a:r>
                      <a:endParaRPr/>
                    </a:p>
                  </a:txBody>
                  <a:tcPr marL="91450" marR="0" marT="91450" marB="0" anchor="ctr">
                    <a:solidFill>
                      <a:srgbClr val="D8D8D8"/>
                    </a:solidFill>
                  </a:tcPr>
                </a:tc>
                <a:tc>
                  <a:txBody>
                    <a:bodyPr/>
                    <a:lstStyle/>
                    <a:p>
                      <a:pPr marL="0" marR="0" lvl="0" indent="0" algn="l" rtl="0">
                        <a:lnSpc>
                          <a:spcPct val="100000"/>
                        </a:lnSpc>
                        <a:spcBef>
                          <a:spcPts val="0"/>
                        </a:spcBef>
                        <a:spcAft>
                          <a:spcPts val="0"/>
                        </a:spcAft>
                        <a:buClr>
                          <a:schemeClr val="dk1"/>
                        </a:buClr>
                        <a:buSzPts val="1100"/>
                        <a:buFont typeface="Arial"/>
                        <a:buNone/>
                      </a:pPr>
                      <a:r>
                        <a:rPr lang="en-US" sz="1100"/>
                        <a:t>Uffer Gruppe Holzbau CH</a:t>
                      </a:r>
                      <a:br>
                        <a:rPr lang="en-US" sz="1100"/>
                      </a:br>
                      <a:r>
                        <a:rPr lang="en-US" sz="1100"/>
                        <a:t>Sägewerk resurses</a:t>
                      </a:r>
                      <a:br>
                        <a:rPr lang="en-US" sz="1100"/>
                      </a:br>
                      <a:r>
                        <a:rPr lang="en-US" sz="1100"/>
                        <a:t>Weisser Turm Mulegns</a:t>
                      </a:r>
                      <a:endParaRPr sz="1100"/>
                    </a:p>
                  </a:txBody>
                  <a:tcPr marL="91450" marR="0" marT="91450" marB="0" anchor="ctr">
                    <a:solidFill>
                      <a:srgbClr val="D8D8D8"/>
                    </a:solidFill>
                  </a:tcPr>
                </a:tc>
                <a:tc>
                  <a:txBody>
                    <a:bodyPr/>
                    <a:lstStyle/>
                    <a:p>
                      <a:pPr marL="0" marR="0" lvl="0" indent="0" algn="l" rtl="0">
                        <a:spcBef>
                          <a:spcPts val="0"/>
                        </a:spcBef>
                        <a:spcAft>
                          <a:spcPts val="0"/>
                        </a:spcAft>
                        <a:buClr>
                          <a:schemeClr val="dk1"/>
                        </a:buClr>
                        <a:buSzPts val="1100"/>
                        <a:buFont typeface="Arial"/>
                        <a:buNone/>
                      </a:pPr>
                      <a:r>
                        <a:rPr lang="en-US" sz="1100"/>
                        <a:t>Bus</a:t>
                      </a:r>
                      <a:endParaRPr/>
                    </a:p>
                  </a:txBody>
                  <a:tcPr marL="91450" marR="0" marT="91450" marB="0" anchor="ctr">
                    <a:solidFill>
                      <a:srgbClr val="D8D8D8"/>
                    </a:solidFill>
                  </a:tcPr>
                </a:tc>
                <a:tc>
                  <a:txBody>
                    <a:bodyPr/>
                    <a:lstStyle/>
                    <a:p>
                      <a:pPr marL="0" marR="0" lvl="0" indent="0" algn="ctr" rtl="0">
                        <a:spcBef>
                          <a:spcPts val="0"/>
                        </a:spcBef>
                        <a:spcAft>
                          <a:spcPts val="0"/>
                        </a:spcAft>
                        <a:buClr>
                          <a:schemeClr val="dk1"/>
                        </a:buClr>
                        <a:buSzPts val="1100"/>
                        <a:buFont typeface="Arial"/>
                        <a:buNone/>
                      </a:pPr>
                      <a:r>
                        <a:rPr lang="en-US" sz="1100"/>
                        <a:t>Ja</a:t>
                      </a:r>
                      <a:endParaRPr/>
                    </a:p>
                  </a:txBody>
                  <a:tcPr marL="91450" marR="0" marT="91450" marB="0" anchor="ctr">
                    <a:solidFill>
                      <a:srgbClr val="D8D8D8"/>
                    </a:solidFill>
                  </a:tcPr>
                </a:tc>
                <a:tc>
                  <a:txBody>
                    <a:bodyPr/>
                    <a:lstStyle/>
                    <a:p>
                      <a:pPr marL="0" marR="0" lvl="0" indent="0" algn="ctr" rtl="0">
                        <a:lnSpc>
                          <a:spcPct val="100000"/>
                        </a:lnSpc>
                        <a:spcBef>
                          <a:spcPts val="0"/>
                        </a:spcBef>
                        <a:spcAft>
                          <a:spcPts val="0"/>
                        </a:spcAft>
                        <a:buClr>
                          <a:schemeClr val="dk1"/>
                        </a:buClr>
                        <a:buSzPts val="1100"/>
                        <a:buFont typeface="Arial"/>
                        <a:buNone/>
                      </a:pPr>
                      <a:r>
                        <a:rPr lang="en-US" sz="1100"/>
                        <a:t>de/e</a:t>
                      </a:r>
                      <a:endParaRPr/>
                    </a:p>
                  </a:txBody>
                  <a:tcPr marL="91450" marR="0" marT="91450" marB="0" anchor="ctr">
                    <a:solidFill>
                      <a:srgbClr val="D8D8D8"/>
                    </a:solidFill>
                  </a:tcPr>
                </a:tc>
                <a:tc>
                  <a:txBody>
                    <a:bodyPr/>
                    <a:lstStyle/>
                    <a:p>
                      <a:pPr marL="0" marR="0" lvl="0" indent="0" algn="ctr" rtl="0">
                        <a:spcBef>
                          <a:spcPts val="0"/>
                        </a:spcBef>
                        <a:spcAft>
                          <a:spcPts val="0"/>
                        </a:spcAft>
                        <a:buClr>
                          <a:schemeClr val="dk1"/>
                        </a:buClr>
                        <a:buSzPts val="1100"/>
                        <a:buFont typeface="Arial"/>
                        <a:buNone/>
                      </a:pPr>
                      <a:r>
                        <a:rPr lang="en-US" sz="1100"/>
                        <a:t>inklusive</a:t>
                      </a:r>
                      <a:endParaRPr/>
                    </a:p>
                  </a:txBody>
                  <a:tcPr marL="91450" marR="0" marT="91450" marB="0" anchor="ctr">
                    <a:solidFill>
                      <a:srgbClr val="D8D8D8"/>
                    </a:solidFill>
                  </a:tcPr>
                </a:tc>
                <a:extLst>
                  <a:ext uri="{0D108BD9-81ED-4DB2-BD59-A6C34878D82A}">
                    <a16:rowId xmlns:a16="http://schemas.microsoft.com/office/drawing/2014/main" val="10003"/>
                  </a:ext>
                </a:extLst>
              </a:tr>
              <a:tr h="524175">
                <a:tc vMerge="1">
                  <a:txBody>
                    <a:bodyPr/>
                    <a:lstStyle/>
                    <a:p>
                      <a:endParaRPr lang="nb-NO"/>
                    </a:p>
                  </a:txBody>
                  <a:tcPr/>
                </a:tc>
                <a:tc vMerge="1">
                  <a:txBody>
                    <a:bodyPr/>
                    <a:lstStyle/>
                    <a:p>
                      <a:endParaRPr lang="nb-NO"/>
                    </a:p>
                  </a:txBody>
                  <a:tcPr/>
                </a:tc>
                <a:tc>
                  <a:txBody>
                    <a:bodyPr/>
                    <a:lstStyle/>
                    <a:p>
                      <a:pPr marL="0" marR="0" lvl="0" indent="0" algn="l" rtl="0">
                        <a:spcBef>
                          <a:spcPts val="0"/>
                        </a:spcBef>
                        <a:spcAft>
                          <a:spcPts val="0"/>
                        </a:spcAft>
                        <a:buClr>
                          <a:schemeClr val="dk1"/>
                        </a:buClr>
                        <a:buSzPts val="1100"/>
                        <a:buFont typeface="Arial"/>
                        <a:buNone/>
                      </a:pPr>
                      <a:r>
                        <a:rPr lang="en-US" sz="1100"/>
                        <a:t>1 Day</a:t>
                      </a:r>
                      <a:endParaRPr/>
                    </a:p>
                  </a:txBody>
                  <a:tcPr marL="91450" marR="0" marT="91450" marB="0" anchor="ctr">
                    <a:solidFill>
                      <a:srgbClr val="D8D8D8"/>
                    </a:solidFill>
                  </a:tcPr>
                </a:tc>
                <a:tc>
                  <a:txBody>
                    <a:bodyPr/>
                    <a:lstStyle/>
                    <a:p>
                      <a:pPr marL="0" marR="0" lvl="0" indent="0" algn="l" rtl="0">
                        <a:lnSpc>
                          <a:spcPct val="100000"/>
                        </a:lnSpc>
                        <a:spcBef>
                          <a:spcPts val="0"/>
                        </a:spcBef>
                        <a:spcAft>
                          <a:spcPts val="0"/>
                        </a:spcAft>
                        <a:buClr>
                          <a:schemeClr val="dk1"/>
                        </a:buClr>
                        <a:buSzPts val="1100"/>
                        <a:buFont typeface="Arial"/>
                        <a:buNone/>
                      </a:pPr>
                      <a:r>
                        <a:rPr lang="en-US" sz="1100"/>
                        <a:t>Uffer Group Timber Construction, Resurses Sawmill and White Tower of Mulegns</a:t>
                      </a:r>
                      <a:endParaRPr sz="1100"/>
                    </a:p>
                  </a:txBody>
                  <a:tcPr marL="91450" marR="0" marT="91450" marB="0" anchor="ctr">
                    <a:solidFill>
                      <a:srgbClr val="D8D8D8"/>
                    </a:solidFill>
                  </a:tcPr>
                </a:tc>
                <a:tc>
                  <a:txBody>
                    <a:bodyPr/>
                    <a:lstStyle/>
                    <a:p>
                      <a:pPr marL="0" marR="0" lvl="0" indent="0" algn="l" rtl="0">
                        <a:spcBef>
                          <a:spcPts val="0"/>
                        </a:spcBef>
                        <a:spcAft>
                          <a:spcPts val="0"/>
                        </a:spcAft>
                        <a:buClr>
                          <a:schemeClr val="dk1"/>
                        </a:buClr>
                        <a:buSzPts val="1100"/>
                        <a:buFont typeface="Arial"/>
                        <a:buNone/>
                      </a:pPr>
                      <a:r>
                        <a:rPr lang="en-US" sz="1100"/>
                        <a:t>Bus</a:t>
                      </a:r>
                      <a:endParaRPr/>
                    </a:p>
                  </a:txBody>
                  <a:tcPr marL="91450" marR="0" marT="91450" marB="0" anchor="ctr">
                    <a:solidFill>
                      <a:srgbClr val="D8D8D8"/>
                    </a:solidFill>
                  </a:tcPr>
                </a:tc>
                <a:tc>
                  <a:txBody>
                    <a:bodyPr/>
                    <a:lstStyle/>
                    <a:p>
                      <a:pPr marL="0" marR="0" lvl="0" indent="0" algn="ctr" rtl="0">
                        <a:spcBef>
                          <a:spcPts val="0"/>
                        </a:spcBef>
                        <a:spcAft>
                          <a:spcPts val="0"/>
                        </a:spcAft>
                        <a:buClr>
                          <a:schemeClr val="dk1"/>
                        </a:buClr>
                        <a:buSzPts val="1100"/>
                        <a:buFont typeface="Arial"/>
                        <a:buNone/>
                      </a:pPr>
                      <a:r>
                        <a:rPr lang="en-US" sz="1100"/>
                        <a:t>Yes</a:t>
                      </a:r>
                      <a:endParaRPr/>
                    </a:p>
                  </a:txBody>
                  <a:tcPr marL="91450" marR="0" marT="91450" marB="0" anchor="ctr">
                    <a:solidFill>
                      <a:srgbClr val="D8D8D8"/>
                    </a:solidFill>
                  </a:tcPr>
                </a:tc>
                <a:tc>
                  <a:txBody>
                    <a:bodyPr/>
                    <a:lstStyle/>
                    <a:p>
                      <a:pPr marL="0" marR="0" lvl="0" indent="0" algn="ctr" rtl="0">
                        <a:lnSpc>
                          <a:spcPct val="100000"/>
                        </a:lnSpc>
                        <a:spcBef>
                          <a:spcPts val="0"/>
                        </a:spcBef>
                        <a:spcAft>
                          <a:spcPts val="0"/>
                        </a:spcAft>
                        <a:buClr>
                          <a:schemeClr val="dk1"/>
                        </a:buClr>
                        <a:buSzPts val="1100"/>
                        <a:buFont typeface="Arial"/>
                        <a:buNone/>
                      </a:pPr>
                      <a:r>
                        <a:rPr lang="en-US" sz="1100"/>
                        <a:t>de/e</a:t>
                      </a:r>
                      <a:endParaRPr/>
                    </a:p>
                  </a:txBody>
                  <a:tcPr marL="91450" marR="0" marT="91450" marB="0" anchor="ctr">
                    <a:solidFill>
                      <a:srgbClr val="D8D8D8"/>
                    </a:solidFill>
                  </a:tcPr>
                </a:tc>
                <a:tc>
                  <a:txBody>
                    <a:bodyPr/>
                    <a:lstStyle/>
                    <a:p>
                      <a:pPr marL="0" marR="0" lvl="0" indent="0" algn="ctr" rtl="0">
                        <a:spcBef>
                          <a:spcPts val="0"/>
                        </a:spcBef>
                        <a:spcAft>
                          <a:spcPts val="0"/>
                        </a:spcAft>
                        <a:buClr>
                          <a:schemeClr val="dk1"/>
                        </a:buClr>
                        <a:buSzPts val="1100"/>
                        <a:buFont typeface="Arial"/>
                        <a:buNone/>
                      </a:pPr>
                      <a:r>
                        <a:rPr lang="en-US" sz="1100"/>
                        <a:t>included</a:t>
                      </a:r>
                      <a:endParaRPr/>
                    </a:p>
                  </a:txBody>
                  <a:tcPr marL="91450" marR="0" marT="91450" marB="0" anchor="ctr">
                    <a:solidFill>
                      <a:srgbClr val="D8D8D8"/>
                    </a:solidFill>
                  </a:tcPr>
                </a:tc>
                <a:extLst>
                  <a:ext uri="{0D108BD9-81ED-4DB2-BD59-A6C34878D82A}">
                    <a16:rowId xmlns:a16="http://schemas.microsoft.com/office/drawing/2014/main" val="10004"/>
                  </a:ext>
                </a:extLst>
              </a:tr>
              <a:tr h="374425">
                <a:tc rowSpan="2">
                  <a:txBody>
                    <a:bodyPr/>
                    <a:lstStyle/>
                    <a:p>
                      <a:pPr marL="0" marR="0" lvl="0" indent="0" algn="l" rtl="0">
                        <a:spcBef>
                          <a:spcPts val="0"/>
                        </a:spcBef>
                        <a:spcAft>
                          <a:spcPts val="0"/>
                        </a:spcAft>
                        <a:buClr>
                          <a:schemeClr val="dk1"/>
                        </a:buClr>
                        <a:buSzPts val="1100"/>
                        <a:buFont typeface="Arial"/>
                        <a:buNone/>
                      </a:pPr>
                      <a:r>
                        <a:rPr lang="en-US" sz="1100"/>
                        <a:t>3</a:t>
                      </a:r>
                      <a:endParaRPr/>
                    </a:p>
                  </a:txBody>
                  <a:tcPr marL="91450" marR="0" marT="91450" marB="0" anchor="ctr"/>
                </a:tc>
                <a:tc rowSpan="2">
                  <a:txBody>
                    <a:bodyPr/>
                    <a:lstStyle/>
                    <a:p>
                      <a:pPr marL="0" marR="0" lvl="0" indent="0" algn="l" rtl="0">
                        <a:spcBef>
                          <a:spcPts val="0"/>
                        </a:spcBef>
                        <a:spcAft>
                          <a:spcPts val="0"/>
                        </a:spcAft>
                        <a:buClr>
                          <a:schemeClr val="dk1"/>
                        </a:buClr>
                        <a:buSzPts val="1100"/>
                        <a:buFont typeface="Arial"/>
                        <a:buNone/>
                      </a:pPr>
                      <a:r>
                        <a:rPr lang="en-US" sz="1100"/>
                        <a:t>Maienfeld</a:t>
                      </a:r>
                      <a:endParaRPr/>
                    </a:p>
                  </a:txBody>
                  <a:tcPr marL="91450" marR="0" marT="91450" marB="0" anchor="ctr"/>
                </a:tc>
                <a:tc>
                  <a:txBody>
                    <a:bodyPr/>
                    <a:lstStyle/>
                    <a:p>
                      <a:pPr marL="0" marR="0" lvl="0" indent="0" algn="l" rtl="0">
                        <a:spcBef>
                          <a:spcPts val="0"/>
                        </a:spcBef>
                        <a:spcAft>
                          <a:spcPts val="0"/>
                        </a:spcAft>
                        <a:buClr>
                          <a:schemeClr val="dk1"/>
                        </a:buClr>
                        <a:buSzPts val="1100"/>
                        <a:buFont typeface="Arial"/>
                        <a:buNone/>
                      </a:pPr>
                      <a:r>
                        <a:rPr lang="en-US" sz="1100"/>
                        <a:t>1 Tag</a:t>
                      </a:r>
                      <a:endParaRPr/>
                    </a:p>
                  </a:txBody>
                  <a:tcPr marL="91450" marR="0" marT="91450" marB="0" anchor="ctr"/>
                </a:tc>
                <a:tc>
                  <a:txBody>
                    <a:bodyPr/>
                    <a:lstStyle/>
                    <a:p>
                      <a:pPr marL="0" marR="0" lvl="0" indent="0" algn="l" rtl="0">
                        <a:spcBef>
                          <a:spcPts val="0"/>
                        </a:spcBef>
                        <a:spcAft>
                          <a:spcPts val="0"/>
                        </a:spcAft>
                        <a:buClr>
                          <a:schemeClr val="dk1"/>
                        </a:buClr>
                        <a:buSzPts val="1100"/>
                        <a:buFont typeface="Arial"/>
                        <a:buNone/>
                      </a:pPr>
                      <a:r>
                        <a:rPr lang="en-US" sz="1100"/>
                        <a:t>Bildungszentrum Wald</a:t>
                      </a:r>
                      <a:br>
                        <a:rPr lang="en-US" sz="1100"/>
                      </a:br>
                      <a:r>
                        <a:rPr lang="en-US" sz="1100"/>
                        <a:t>Heididorf</a:t>
                      </a:r>
                      <a:endParaRPr sz="1100"/>
                    </a:p>
                  </a:txBody>
                  <a:tcPr marL="91450" marR="0" marT="91450" marB="0" anchor="ctr"/>
                </a:tc>
                <a:tc>
                  <a:txBody>
                    <a:bodyPr/>
                    <a:lstStyle/>
                    <a:p>
                      <a:pPr marL="0" marR="0" lvl="0" indent="0" algn="l" rtl="0">
                        <a:spcBef>
                          <a:spcPts val="0"/>
                        </a:spcBef>
                        <a:spcAft>
                          <a:spcPts val="0"/>
                        </a:spcAft>
                        <a:buClr>
                          <a:schemeClr val="dk1"/>
                        </a:buClr>
                        <a:buSzPts val="1100"/>
                        <a:buFont typeface="Arial"/>
                        <a:buNone/>
                      </a:pPr>
                      <a:r>
                        <a:rPr lang="en-US" sz="1100"/>
                        <a:t>Bus</a:t>
                      </a:r>
                      <a:endParaRPr/>
                    </a:p>
                  </a:txBody>
                  <a:tcPr marL="91450" marR="0" marT="91450" marB="0" anchor="ctr"/>
                </a:tc>
                <a:tc>
                  <a:txBody>
                    <a:bodyPr/>
                    <a:lstStyle/>
                    <a:p>
                      <a:pPr marL="0" marR="0" lvl="0" indent="0" algn="ctr" rtl="0">
                        <a:spcBef>
                          <a:spcPts val="0"/>
                        </a:spcBef>
                        <a:spcAft>
                          <a:spcPts val="0"/>
                        </a:spcAft>
                        <a:buClr>
                          <a:schemeClr val="dk1"/>
                        </a:buClr>
                        <a:buSzPts val="1100"/>
                        <a:buFont typeface="Arial"/>
                        <a:buNone/>
                      </a:pPr>
                      <a:r>
                        <a:rPr lang="en-US" sz="1100"/>
                        <a:t>Ja</a:t>
                      </a:r>
                      <a:endParaRPr/>
                    </a:p>
                  </a:txBody>
                  <a:tcPr marL="91450" marR="0" marT="91450" marB="0" anchor="ctr"/>
                </a:tc>
                <a:tc>
                  <a:txBody>
                    <a:bodyPr/>
                    <a:lstStyle/>
                    <a:p>
                      <a:pPr marL="0" marR="0" lvl="0" indent="0" algn="ctr" rtl="0">
                        <a:lnSpc>
                          <a:spcPct val="100000"/>
                        </a:lnSpc>
                        <a:spcBef>
                          <a:spcPts val="0"/>
                        </a:spcBef>
                        <a:spcAft>
                          <a:spcPts val="0"/>
                        </a:spcAft>
                        <a:buClr>
                          <a:schemeClr val="dk1"/>
                        </a:buClr>
                        <a:buSzPts val="1100"/>
                        <a:buFont typeface="Arial"/>
                        <a:buNone/>
                      </a:pPr>
                      <a:r>
                        <a:rPr lang="en-US" sz="1100"/>
                        <a:t>de/e</a:t>
                      </a:r>
                      <a:endParaRPr/>
                    </a:p>
                  </a:txBody>
                  <a:tcPr marL="91450" marR="0" marT="91450" marB="0" anchor="ctr"/>
                </a:tc>
                <a:tc>
                  <a:txBody>
                    <a:bodyPr/>
                    <a:lstStyle/>
                    <a:p>
                      <a:pPr marL="0" marR="0" lvl="0" indent="0" algn="ctr" rtl="0">
                        <a:spcBef>
                          <a:spcPts val="0"/>
                        </a:spcBef>
                        <a:spcAft>
                          <a:spcPts val="0"/>
                        </a:spcAft>
                        <a:buClr>
                          <a:schemeClr val="dk1"/>
                        </a:buClr>
                        <a:buSzPts val="1100"/>
                        <a:buFont typeface="Arial"/>
                        <a:buNone/>
                      </a:pPr>
                      <a:r>
                        <a:rPr lang="en-US" sz="1100"/>
                        <a:t>inklusive</a:t>
                      </a:r>
                      <a:endParaRPr/>
                    </a:p>
                  </a:txBody>
                  <a:tcPr marL="91450" marR="0" marT="91450" marB="0" anchor="ctr"/>
                </a:tc>
                <a:extLst>
                  <a:ext uri="{0D108BD9-81ED-4DB2-BD59-A6C34878D82A}">
                    <a16:rowId xmlns:a16="http://schemas.microsoft.com/office/drawing/2014/main" val="10005"/>
                  </a:ext>
                </a:extLst>
              </a:tr>
              <a:tr h="374425">
                <a:tc vMerge="1">
                  <a:txBody>
                    <a:bodyPr/>
                    <a:lstStyle/>
                    <a:p>
                      <a:endParaRPr lang="nb-NO"/>
                    </a:p>
                  </a:txBody>
                  <a:tcPr/>
                </a:tc>
                <a:tc vMerge="1">
                  <a:txBody>
                    <a:bodyPr/>
                    <a:lstStyle/>
                    <a:p>
                      <a:endParaRPr lang="nb-NO"/>
                    </a:p>
                  </a:txBody>
                  <a:tcPr/>
                </a:tc>
                <a:tc>
                  <a:txBody>
                    <a:bodyPr/>
                    <a:lstStyle/>
                    <a:p>
                      <a:pPr marL="0" marR="0" lvl="0" indent="0" algn="l" rtl="0">
                        <a:spcBef>
                          <a:spcPts val="0"/>
                        </a:spcBef>
                        <a:spcAft>
                          <a:spcPts val="0"/>
                        </a:spcAft>
                        <a:buClr>
                          <a:schemeClr val="dk1"/>
                        </a:buClr>
                        <a:buSzPts val="1100"/>
                        <a:buFont typeface="Arial"/>
                        <a:buNone/>
                      </a:pPr>
                      <a:r>
                        <a:rPr lang="en-US" sz="1100"/>
                        <a:t>1 Day</a:t>
                      </a:r>
                      <a:endParaRPr/>
                    </a:p>
                  </a:txBody>
                  <a:tcPr marL="91450" marR="0" marT="91450" marB="0" anchor="ctr"/>
                </a:tc>
                <a:tc>
                  <a:txBody>
                    <a:bodyPr/>
                    <a:lstStyle/>
                    <a:p>
                      <a:pPr marL="0" marR="0" lvl="0" indent="0" algn="l" rtl="0">
                        <a:spcBef>
                          <a:spcPts val="0"/>
                        </a:spcBef>
                        <a:spcAft>
                          <a:spcPts val="0"/>
                        </a:spcAft>
                        <a:buNone/>
                      </a:pPr>
                      <a:r>
                        <a:rPr lang="en-US" sz="1100"/>
                        <a:t>Education Centre for Forests and Heididorf</a:t>
                      </a:r>
                      <a:endParaRPr sz="1100"/>
                    </a:p>
                  </a:txBody>
                  <a:tcPr marL="91450" marR="0" marT="91450" marB="0" anchor="ctr"/>
                </a:tc>
                <a:tc>
                  <a:txBody>
                    <a:bodyPr/>
                    <a:lstStyle/>
                    <a:p>
                      <a:pPr marL="0" marR="0" lvl="0" indent="0" algn="l" rtl="0">
                        <a:spcBef>
                          <a:spcPts val="0"/>
                        </a:spcBef>
                        <a:spcAft>
                          <a:spcPts val="0"/>
                        </a:spcAft>
                        <a:buClr>
                          <a:schemeClr val="dk1"/>
                        </a:buClr>
                        <a:buSzPts val="1100"/>
                        <a:buFont typeface="Arial"/>
                        <a:buNone/>
                      </a:pPr>
                      <a:r>
                        <a:rPr lang="en-US" sz="1100"/>
                        <a:t>Bus</a:t>
                      </a:r>
                      <a:endParaRPr/>
                    </a:p>
                  </a:txBody>
                  <a:tcPr marL="91450" marR="0" marT="91450" marB="0" anchor="ctr"/>
                </a:tc>
                <a:tc>
                  <a:txBody>
                    <a:bodyPr/>
                    <a:lstStyle/>
                    <a:p>
                      <a:pPr marL="0" marR="0" lvl="0" indent="0" algn="ctr" rtl="0">
                        <a:spcBef>
                          <a:spcPts val="0"/>
                        </a:spcBef>
                        <a:spcAft>
                          <a:spcPts val="0"/>
                        </a:spcAft>
                        <a:buClr>
                          <a:schemeClr val="dk1"/>
                        </a:buClr>
                        <a:buSzPts val="1100"/>
                        <a:buFont typeface="Arial"/>
                        <a:buNone/>
                      </a:pPr>
                      <a:r>
                        <a:rPr lang="en-US" sz="1100"/>
                        <a:t>Yes</a:t>
                      </a:r>
                      <a:endParaRPr/>
                    </a:p>
                  </a:txBody>
                  <a:tcPr marL="91450" marR="0" marT="91450" marB="0" anchor="ctr"/>
                </a:tc>
                <a:tc>
                  <a:txBody>
                    <a:bodyPr/>
                    <a:lstStyle/>
                    <a:p>
                      <a:pPr marL="0" marR="0" lvl="0" indent="0" algn="ctr" rtl="0">
                        <a:lnSpc>
                          <a:spcPct val="100000"/>
                        </a:lnSpc>
                        <a:spcBef>
                          <a:spcPts val="0"/>
                        </a:spcBef>
                        <a:spcAft>
                          <a:spcPts val="0"/>
                        </a:spcAft>
                        <a:buClr>
                          <a:schemeClr val="dk1"/>
                        </a:buClr>
                        <a:buSzPts val="1100"/>
                        <a:buFont typeface="Arial"/>
                        <a:buNone/>
                      </a:pPr>
                      <a:r>
                        <a:rPr lang="en-US" sz="1100"/>
                        <a:t>de/e</a:t>
                      </a:r>
                      <a:endParaRPr/>
                    </a:p>
                  </a:txBody>
                  <a:tcPr marL="91450" marR="0" marT="91450" marB="0" anchor="ctr"/>
                </a:tc>
                <a:tc>
                  <a:txBody>
                    <a:bodyPr/>
                    <a:lstStyle/>
                    <a:p>
                      <a:pPr marL="0" marR="0" lvl="0" indent="0" algn="ctr" rtl="0">
                        <a:spcBef>
                          <a:spcPts val="0"/>
                        </a:spcBef>
                        <a:spcAft>
                          <a:spcPts val="0"/>
                        </a:spcAft>
                        <a:buClr>
                          <a:schemeClr val="dk1"/>
                        </a:buClr>
                        <a:buSzPts val="1100"/>
                        <a:buFont typeface="Arial"/>
                        <a:buNone/>
                      </a:pPr>
                      <a:r>
                        <a:rPr lang="en-US" sz="1100"/>
                        <a:t>included</a:t>
                      </a:r>
                      <a:endParaRPr/>
                    </a:p>
                  </a:txBody>
                  <a:tcPr marL="91450" marR="0" marT="91450" marB="0" anchor="ctr"/>
                </a:tc>
                <a:extLst>
                  <a:ext uri="{0D108BD9-81ED-4DB2-BD59-A6C34878D82A}">
                    <a16:rowId xmlns:a16="http://schemas.microsoft.com/office/drawing/2014/main" val="10006"/>
                  </a:ext>
                </a:extLst>
              </a:tr>
              <a:tr h="374425">
                <a:tc rowSpan="2">
                  <a:txBody>
                    <a:bodyPr/>
                    <a:lstStyle/>
                    <a:p>
                      <a:pPr marL="0" marR="0" lvl="0" indent="0" algn="l" rtl="0">
                        <a:spcBef>
                          <a:spcPts val="0"/>
                        </a:spcBef>
                        <a:spcAft>
                          <a:spcPts val="0"/>
                        </a:spcAft>
                        <a:buClr>
                          <a:schemeClr val="dk1"/>
                        </a:buClr>
                        <a:buSzPts val="1100"/>
                        <a:buFont typeface="Arial"/>
                        <a:buNone/>
                      </a:pPr>
                      <a:r>
                        <a:rPr lang="en-US" sz="1100"/>
                        <a:t>4</a:t>
                      </a:r>
                      <a:endParaRPr/>
                    </a:p>
                  </a:txBody>
                  <a:tcPr marL="91450" marR="0" marT="91450" marB="0" anchor="ctr">
                    <a:solidFill>
                      <a:srgbClr val="D8D8D8"/>
                    </a:solidFill>
                  </a:tcPr>
                </a:tc>
                <a:tc rowSpan="2">
                  <a:txBody>
                    <a:bodyPr/>
                    <a:lstStyle/>
                    <a:p>
                      <a:pPr marL="0" marR="0" lvl="0" indent="0" algn="l" rtl="0">
                        <a:spcBef>
                          <a:spcPts val="0"/>
                        </a:spcBef>
                        <a:spcAft>
                          <a:spcPts val="0"/>
                        </a:spcAft>
                        <a:buClr>
                          <a:schemeClr val="dk1"/>
                        </a:buClr>
                        <a:buSzPts val="1100"/>
                        <a:buFont typeface="Arial"/>
                        <a:buNone/>
                      </a:pPr>
                      <a:r>
                        <a:rPr lang="en-US" sz="1100"/>
                        <a:t>Maienfeld</a:t>
                      </a:r>
                      <a:endParaRPr/>
                    </a:p>
                  </a:txBody>
                  <a:tcPr marL="91450" marR="0" marT="91450" marB="0" anchor="ctr">
                    <a:solidFill>
                      <a:srgbClr val="D8D8D8"/>
                    </a:solidFill>
                  </a:tcPr>
                </a:tc>
                <a:tc>
                  <a:txBody>
                    <a:bodyPr/>
                    <a:lstStyle/>
                    <a:p>
                      <a:pPr marL="0" marR="0" lvl="0" indent="0" algn="l" rtl="0">
                        <a:spcBef>
                          <a:spcPts val="0"/>
                        </a:spcBef>
                        <a:spcAft>
                          <a:spcPts val="0"/>
                        </a:spcAft>
                        <a:buClr>
                          <a:schemeClr val="dk1"/>
                        </a:buClr>
                        <a:buSzPts val="1100"/>
                        <a:buFont typeface="Arial"/>
                        <a:buNone/>
                      </a:pPr>
                      <a:r>
                        <a:rPr lang="en-US" sz="1100"/>
                        <a:t>1 Tag</a:t>
                      </a:r>
                      <a:endParaRPr/>
                    </a:p>
                  </a:txBody>
                  <a:tcPr marL="91450" marR="0" marT="91450" marB="0" anchor="ctr">
                    <a:solidFill>
                      <a:srgbClr val="D8D8D8"/>
                    </a:solidFill>
                  </a:tcPr>
                </a:tc>
                <a:tc>
                  <a:txBody>
                    <a:bodyPr/>
                    <a:lstStyle/>
                    <a:p>
                      <a:pPr marL="0" marR="0" lvl="0" indent="0" algn="l" rtl="0">
                        <a:spcBef>
                          <a:spcPts val="0"/>
                        </a:spcBef>
                        <a:spcAft>
                          <a:spcPts val="0"/>
                        </a:spcAft>
                        <a:buClr>
                          <a:schemeClr val="dk1"/>
                        </a:buClr>
                        <a:buSzPts val="1100"/>
                        <a:buFont typeface="Arial"/>
                        <a:buNone/>
                      </a:pPr>
                      <a:r>
                        <a:rPr lang="en-US" sz="1100"/>
                        <a:t>Bildungszentrum Wald</a:t>
                      </a:r>
                      <a:br>
                        <a:rPr lang="en-US" sz="1100"/>
                      </a:br>
                      <a:r>
                        <a:rPr lang="en-US" sz="1100"/>
                        <a:t>Testpflanzungen WSL</a:t>
                      </a:r>
                      <a:endParaRPr/>
                    </a:p>
                  </a:txBody>
                  <a:tcPr marL="91450" marR="0" marT="91450" marB="0" anchor="ctr">
                    <a:solidFill>
                      <a:srgbClr val="D8D8D8"/>
                    </a:solidFill>
                  </a:tcPr>
                </a:tc>
                <a:tc>
                  <a:txBody>
                    <a:bodyPr/>
                    <a:lstStyle/>
                    <a:p>
                      <a:pPr marL="0" marR="0" lvl="0" indent="0" algn="l" rtl="0">
                        <a:spcBef>
                          <a:spcPts val="0"/>
                        </a:spcBef>
                        <a:spcAft>
                          <a:spcPts val="0"/>
                        </a:spcAft>
                        <a:buClr>
                          <a:schemeClr val="dk1"/>
                        </a:buClr>
                        <a:buSzPts val="1100"/>
                        <a:buFont typeface="Arial"/>
                        <a:buNone/>
                      </a:pPr>
                      <a:r>
                        <a:rPr lang="en-US" sz="1100"/>
                        <a:t>Bus</a:t>
                      </a:r>
                      <a:endParaRPr/>
                    </a:p>
                  </a:txBody>
                  <a:tcPr marL="91450" marR="0" marT="91450" marB="0" anchor="ctr">
                    <a:solidFill>
                      <a:srgbClr val="D8D8D8"/>
                    </a:solidFill>
                  </a:tcPr>
                </a:tc>
                <a:tc>
                  <a:txBody>
                    <a:bodyPr/>
                    <a:lstStyle/>
                    <a:p>
                      <a:pPr marL="0" marR="0" lvl="0" indent="0" algn="ctr" rtl="0">
                        <a:spcBef>
                          <a:spcPts val="0"/>
                        </a:spcBef>
                        <a:spcAft>
                          <a:spcPts val="0"/>
                        </a:spcAft>
                        <a:buClr>
                          <a:schemeClr val="dk1"/>
                        </a:buClr>
                        <a:buSzPts val="1100"/>
                        <a:buFont typeface="Arial"/>
                        <a:buNone/>
                      </a:pPr>
                      <a:r>
                        <a:rPr lang="en-US" sz="1100"/>
                        <a:t>Ja</a:t>
                      </a:r>
                      <a:endParaRPr/>
                    </a:p>
                  </a:txBody>
                  <a:tcPr marL="91450" marR="0" marT="91450" marB="0" anchor="ctr">
                    <a:solidFill>
                      <a:srgbClr val="D8D8D8"/>
                    </a:solidFill>
                  </a:tcPr>
                </a:tc>
                <a:tc>
                  <a:txBody>
                    <a:bodyPr/>
                    <a:lstStyle/>
                    <a:p>
                      <a:pPr marL="0" marR="0" lvl="0" indent="0" algn="ctr" rtl="0">
                        <a:lnSpc>
                          <a:spcPct val="100000"/>
                        </a:lnSpc>
                        <a:spcBef>
                          <a:spcPts val="0"/>
                        </a:spcBef>
                        <a:spcAft>
                          <a:spcPts val="0"/>
                        </a:spcAft>
                        <a:buClr>
                          <a:schemeClr val="dk1"/>
                        </a:buClr>
                        <a:buSzPts val="1100"/>
                        <a:buFont typeface="Arial"/>
                        <a:buNone/>
                      </a:pPr>
                      <a:r>
                        <a:rPr lang="en-US" sz="1100"/>
                        <a:t>de/e</a:t>
                      </a:r>
                      <a:endParaRPr/>
                    </a:p>
                  </a:txBody>
                  <a:tcPr marL="91450" marR="0" marT="91450" marB="0" anchor="ctr">
                    <a:solidFill>
                      <a:srgbClr val="D8D8D8"/>
                    </a:solidFill>
                  </a:tcPr>
                </a:tc>
                <a:tc>
                  <a:txBody>
                    <a:bodyPr/>
                    <a:lstStyle/>
                    <a:p>
                      <a:pPr marL="0" marR="0" lvl="0" indent="0" algn="ctr" rtl="0">
                        <a:spcBef>
                          <a:spcPts val="0"/>
                        </a:spcBef>
                        <a:spcAft>
                          <a:spcPts val="0"/>
                        </a:spcAft>
                        <a:buClr>
                          <a:schemeClr val="dk1"/>
                        </a:buClr>
                        <a:buSzPts val="1100"/>
                        <a:buFont typeface="Arial"/>
                        <a:buNone/>
                      </a:pPr>
                      <a:r>
                        <a:rPr lang="en-US" sz="1100"/>
                        <a:t>inklusive</a:t>
                      </a:r>
                      <a:endParaRPr/>
                    </a:p>
                  </a:txBody>
                  <a:tcPr marL="91450" marR="0" marT="91450" marB="0" anchor="ctr">
                    <a:solidFill>
                      <a:srgbClr val="D8D8D8"/>
                    </a:solidFill>
                  </a:tcPr>
                </a:tc>
                <a:extLst>
                  <a:ext uri="{0D108BD9-81ED-4DB2-BD59-A6C34878D82A}">
                    <a16:rowId xmlns:a16="http://schemas.microsoft.com/office/drawing/2014/main" val="10007"/>
                  </a:ext>
                </a:extLst>
              </a:tr>
              <a:tr h="374425">
                <a:tc vMerge="1">
                  <a:txBody>
                    <a:bodyPr/>
                    <a:lstStyle/>
                    <a:p>
                      <a:endParaRPr lang="nb-NO"/>
                    </a:p>
                  </a:txBody>
                  <a:tcPr/>
                </a:tc>
                <a:tc vMerge="1">
                  <a:txBody>
                    <a:bodyPr/>
                    <a:lstStyle/>
                    <a:p>
                      <a:endParaRPr lang="nb-NO"/>
                    </a:p>
                  </a:txBody>
                  <a:tcPr/>
                </a:tc>
                <a:tc>
                  <a:txBody>
                    <a:bodyPr/>
                    <a:lstStyle/>
                    <a:p>
                      <a:pPr marL="0" marR="0" lvl="0" indent="0" algn="l" rtl="0">
                        <a:spcBef>
                          <a:spcPts val="0"/>
                        </a:spcBef>
                        <a:spcAft>
                          <a:spcPts val="0"/>
                        </a:spcAft>
                        <a:buClr>
                          <a:schemeClr val="dk1"/>
                        </a:buClr>
                        <a:buSzPts val="1100"/>
                        <a:buFont typeface="Arial"/>
                        <a:buNone/>
                      </a:pPr>
                      <a:r>
                        <a:rPr lang="en-US" sz="1100"/>
                        <a:t>1 Day</a:t>
                      </a:r>
                      <a:endParaRPr/>
                    </a:p>
                  </a:txBody>
                  <a:tcPr marL="91450" marR="0" marT="91450" marB="0" anchor="ctr">
                    <a:solidFill>
                      <a:srgbClr val="D8D8D8"/>
                    </a:solidFill>
                  </a:tcPr>
                </a:tc>
                <a:tc>
                  <a:txBody>
                    <a:bodyPr/>
                    <a:lstStyle/>
                    <a:p>
                      <a:pPr marL="0" marR="0" lvl="0" indent="0" algn="l" rtl="0">
                        <a:spcBef>
                          <a:spcPts val="0"/>
                        </a:spcBef>
                        <a:spcAft>
                          <a:spcPts val="0"/>
                        </a:spcAft>
                        <a:buClr>
                          <a:schemeClr val="dk1"/>
                        </a:buClr>
                        <a:buSzPts val="1100"/>
                        <a:buFont typeface="Arial"/>
                        <a:buNone/>
                      </a:pPr>
                      <a:r>
                        <a:rPr lang="en-US" sz="1100"/>
                        <a:t>Education Centre for Forests and WSL Experimental Plantations</a:t>
                      </a:r>
                      <a:endParaRPr sz="1100"/>
                    </a:p>
                  </a:txBody>
                  <a:tcPr marL="91450" marR="0" marT="91450" marB="0" anchor="ctr">
                    <a:solidFill>
                      <a:srgbClr val="D8D8D8"/>
                    </a:solidFill>
                  </a:tcPr>
                </a:tc>
                <a:tc>
                  <a:txBody>
                    <a:bodyPr/>
                    <a:lstStyle/>
                    <a:p>
                      <a:pPr marL="0" marR="0" lvl="0" indent="0" algn="l" rtl="0">
                        <a:spcBef>
                          <a:spcPts val="0"/>
                        </a:spcBef>
                        <a:spcAft>
                          <a:spcPts val="0"/>
                        </a:spcAft>
                        <a:buClr>
                          <a:schemeClr val="dk1"/>
                        </a:buClr>
                        <a:buSzPts val="1100"/>
                        <a:buFont typeface="Arial"/>
                        <a:buNone/>
                      </a:pPr>
                      <a:r>
                        <a:rPr lang="en-US" sz="1100"/>
                        <a:t>Bus</a:t>
                      </a:r>
                      <a:endParaRPr/>
                    </a:p>
                  </a:txBody>
                  <a:tcPr marL="91450" marR="0" marT="91450" marB="0" anchor="ctr">
                    <a:solidFill>
                      <a:srgbClr val="D8D8D8"/>
                    </a:solidFill>
                  </a:tcPr>
                </a:tc>
                <a:tc>
                  <a:txBody>
                    <a:bodyPr/>
                    <a:lstStyle/>
                    <a:p>
                      <a:pPr marL="0" marR="0" lvl="0" indent="0" algn="ctr" rtl="0">
                        <a:spcBef>
                          <a:spcPts val="0"/>
                        </a:spcBef>
                        <a:spcAft>
                          <a:spcPts val="0"/>
                        </a:spcAft>
                        <a:buClr>
                          <a:schemeClr val="dk1"/>
                        </a:buClr>
                        <a:buSzPts val="1100"/>
                        <a:buFont typeface="Arial"/>
                        <a:buNone/>
                      </a:pPr>
                      <a:r>
                        <a:rPr lang="en-US" sz="1100"/>
                        <a:t>Yes</a:t>
                      </a:r>
                      <a:endParaRPr/>
                    </a:p>
                  </a:txBody>
                  <a:tcPr marL="91450" marR="0" marT="91450" marB="0" anchor="ctr">
                    <a:solidFill>
                      <a:srgbClr val="D8D8D8"/>
                    </a:solidFill>
                  </a:tcPr>
                </a:tc>
                <a:tc>
                  <a:txBody>
                    <a:bodyPr/>
                    <a:lstStyle/>
                    <a:p>
                      <a:pPr marL="0" marR="0" lvl="0" indent="0" algn="ctr" rtl="0">
                        <a:lnSpc>
                          <a:spcPct val="100000"/>
                        </a:lnSpc>
                        <a:spcBef>
                          <a:spcPts val="0"/>
                        </a:spcBef>
                        <a:spcAft>
                          <a:spcPts val="0"/>
                        </a:spcAft>
                        <a:buClr>
                          <a:schemeClr val="dk1"/>
                        </a:buClr>
                        <a:buSzPts val="1100"/>
                        <a:buFont typeface="Arial"/>
                        <a:buNone/>
                      </a:pPr>
                      <a:r>
                        <a:rPr lang="en-US" sz="1100"/>
                        <a:t>de/e</a:t>
                      </a:r>
                      <a:endParaRPr/>
                    </a:p>
                  </a:txBody>
                  <a:tcPr marL="91450" marR="0" marT="91450" marB="0" anchor="ctr">
                    <a:solidFill>
                      <a:srgbClr val="D8D8D8"/>
                    </a:solidFill>
                  </a:tcPr>
                </a:tc>
                <a:tc>
                  <a:txBody>
                    <a:bodyPr/>
                    <a:lstStyle/>
                    <a:p>
                      <a:pPr marL="0" marR="0" lvl="0" indent="0" algn="ctr" rtl="0">
                        <a:spcBef>
                          <a:spcPts val="0"/>
                        </a:spcBef>
                        <a:spcAft>
                          <a:spcPts val="0"/>
                        </a:spcAft>
                        <a:buClr>
                          <a:schemeClr val="dk1"/>
                        </a:buClr>
                        <a:buSzPts val="1100"/>
                        <a:buFont typeface="Arial"/>
                        <a:buNone/>
                      </a:pPr>
                      <a:r>
                        <a:rPr lang="en-US" sz="1100"/>
                        <a:t>included</a:t>
                      </a:r>
                      <a:endParaRPr/>
                    </a:p>
                  </a:txBody>
                  <a:tcPr marL="91450" marR="0" marT="91450" marB="0" anchor="ctr">
                    <a:solidFill>
                      <a:srgbClr val="D8D8D8"/>
                    </a:solidFill>
                  </a:tcPr>
                </a:tc>
                <a:extLst>
                  <a:ext uri="{0D108BD9-81ED-4DB2-BD59-A6C34878D82A}">
                    <a16:rowId xmlns:a16="http://schemas.microsoft.com/office/drawing/2014/main" val="10008"/>
                  </a:ext>
                </a:extLst>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sp>
        <p:nvSpPr>
          <p:cNvPr id="343" name="Google Shape;343;p31"/>
          <p:cNvSpPr txBox="1"/>
          <p:nvPr/>
        </p:nvSpPr>
        <p:spPr>
          <a:xfrm>
            <a:off x="360948" y="404664"/>
            <a:ext cx="8783052" cy="72008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000" b="1">
                <a:solidFill>
                  <a:schemeClr val="dk1"/>
                </a:solidFill>
                <a:latin typeface="Arial"/>
                <a:ea typeface="Arial"/>
                <a:cs typeface="Arial"/>
                <a:sym typeface="Arial"/>
              </a:rPr>
              <a:t>Exkursionen</a:t>
            </a:r>
            <a:endParaRPr/>
          </a:p>
          <a:p>
            <a:pPr marL="0" marR="0" lvl="0" indent="0" algn="l" rtl="0">
              <a:spcBef>
                <a:spcPts val="400"/>
              </a:spcBef>
              <a:spcAft>
                <a:spcPts val="0"/>
              </a:spcAft>
              <a:buNone/>
            </a:pPr>
            <a:r>
              <a:rPr lang="en-US" sz="2000" b="1">
                <a:solidFill>
                  <a:srgbClr val="C00000"/>
                </a:solidFill>
                <a:latin typeface="Arial"/>
                <a:ea typeface="Arial"/>
                <a:cs typeface="Arial"/>
                <a:sym typeface="Arial"/>
              </a:rPr>
              <a:t>Excursions</a:t>
            </a:r>
            <a:endParaRPr sz="2000" b="1" i="0" strike="noStrike" cap="none">
              <a:solidFill>
                <a:srgbClr val="C00000"/>
              </a:solidFill>
              <a:latin typeface="Arial"/>
              <a:ea typeface="Arial"/>
              <a:cs typeface="Arial"/>
              <a:sym typeface="Arial"/>
            </a:endParaRPr>
          </a:p>
        </p:txBody>
      </p:sp>
      <p:sp>
        <p:nvSpPr>
          <p:cNvPr id="344" name="Google Shape;344;p31" descr="data:image/jpeg;base64,/9j/4AAQSkZJRgABAQAAAQABAAD/2wCEAAkGBhQSEBUUEhQVFBQWFBgUFxgXFhoYGBYYFRUcFxgUFxoZHCcfGBwkGh0UHy8gJycpLCwsFx4xNTIqQSYrLCkBCQoKDgwOGg8PGiokHyUpLCwtLywtLSksLCw1LywpLC4sKSwpLCosLCwsLCkpKSwsLCwsMSwsKSwsKiwpLCksLv/AABEIAIAAVQMBIgACEQEDEQH/xAAcAAABBAMBAAAAAAAAAAAAAAAGAAIFBwEDBAj/xAA9EAABAwICBwUFBgQHAAAAAAABAgMRAAQhMQUGEkFRYXEHEyKBkTJSobHRFCNCgsHhM2JykggVJTRDg6L/xAAZAQACAwEAAAAAAAAAAAAAAAABAwACBAX/xAAkEQACAgICAQMFAAAAAAAAAAAAAQIRAyESMUEEIkITFDJRcf/aAAwDAQACEQMRAD8AsKsVmlRKmKVcWmdNNWrRceVspGA3kngkbzVSa19qT74LbALDZmSD94ocCfw9BUJRb13pRpr+I62ictpQE+prlGs9oTAuWZ/rHzyrzr36lmSpR4yT+tPIKvCk/GhYaPTLbgUAUkEHIgyD0Ip1eb7DWC4tj90642RuBOyeqTh8KtDU3tSQ/stXUIdyC8kL6+6r4dKlgoP6xWQazVgDYpVmlUIPpriwAScABJPIY0+oPXTSXc2az73g6BWfnEjzoMJUmumspuXpckpk9yjIJQT7R5nPGg+4WVHAUUaK0R9suZJ8MmTuAGASKsbR2qzCAIaTI3xJrPLKo6NMMLkrKVVbGAoAwd/zrr0aniJw+WNW5pDVFpwQlATjOAjGKHLjs8hUAkDORhHMcKr9deS79O/AKOsIXBWqDGHHDjXCqyj5zyyo2e7PwAQHDtRmf2oSvtGqtlKBExkd1XjkjLoVLFKPYfdl+uK9r7JcKKsPulKOUf8AHOZwxFWdXnW1vTtodR4FIUkj1wx6/OvQ9s7tISr3khXqJpyYlj4pUopUSo+gbtYcP2dtAw2lmfIfvR1Qb2ltBTTOPiLmyPzQKrJ0i8VbIfU7RCWWxGasT9KMrZAKaHEXbdu2nvFpSAN5x8hvruY1otwgq75ABylQx8q5ytuzp6SpEqMJzrmuVcq0s6VQseEyM61aS0m037awnCccKDLI0OHGhjWVAWlQ+O+pG+1ptkiQ4lf9Jmohy8Q8JQoKHy6jdU2tlW1LQJaMtvvo4A+Y5c6vnV1U2rXJAH9uFUu0nuroDiJx5mrm1aVNo0eKZ9Sa345Wc7IqdEnSpUqaKH0G6+2hWUknZCEhxBzG2FYhQ4HwjzoyqH1ptNtnz/f9KXl/EdhrlTK1vrdp5S1uBRXh4BIUBGA5jMzHGh+80Q2HwENqT4duDJwgHOcMD8MhVnP2IUUuBAUpMxBhUHMcCKTtk6sQElPWB8hPxrCpPwb1FeSH1dbOxAQraI8IAnaAzOJAA5zUJrU0pxfdltRWPDECcgdxPGjLRtmGlbUYxs4mTEkkk9d3KoLSDBNwVD2pEYxuiQRywpaSTsdtqgVb1QfQ4oBlKwACFHIzuBw+XHz6LG2WlRU20Uq9lQJ8IxjDjR41o18iSrDnj+tct8S2CCc+Xx41aWST7FKCXQCPWJXdw5E7M4HZwnBPrR/2eXrvfPMKMtoQlSM4TJiBPn6UHaVsAtRUJ7wgJTjhIMyfKasfUXR+wwpw+04R6IED47VPxtykhWRRjjd+WEtKlSrac8fWq6Z2kEb93WttKg1egp07BFi57swfwmCOhrfc6WUshKepO4CuHSbcXDoPvT641F3ukFoUEIbUroPjJrmtU6Okpas6brT4acIU2siJ2o8B6EUN3msPeughsxlIIEczUyt7aSQUO45+AEdc6irmzAH3bTnmkJx8zNHihlzrom9CawK7shZnZ37441xaXv8AbVPKo7RrT5VikJTjJkTgMoH1rdpABJSnMhOMdKq1TKNtnZoLRDlwT3YwBAUqRCZ3xmasq2tw2hKE5JAA8qFuztqG3VbitI9EyfnRdW3DBJWYs023x/Rg0qVKniB9KlWKhAa1ssykh5IkRsr5cFfp6VCMPSdrlVgKE4HEHCKC9ZdCdwoLYEIVO0j8IPL3Zx5SKy5sfyRqw5PicztuVDAnpNcDtrzPrNNTrGlGCvOcD0qL0hrKFezxpNaNHMkO/DYgnBI9TUA5clSiTiomtT9ypwzU3qtoDv3gk+yPEs8E8Opy9aqog5XsmtD6xf5ei3TcpAYuNoh0D+G5OTnFBTskHMY5jI+QsEAgggiQRiCDkQd4oC7YglOjkiAIfbCBwhKpj8tV7qj2h3FiQie9Y3tqPs82z+E8suVdCKpJGCTttnoCs0D2XbBYLTKy60r3VIKvQokGs0SoczXFpXTLNsjbfcS2n+Y4nkkZqPSqd0x2vXbshkIt0/y+Jf8AcrLyAoNurtbqtpxanFnNS1FR9TVqIWdp/tlzTZt/9jo+KUfX0ro7JL1y+evU3LinCtlGKj7MLJGyMgATkKqUmrP7Bv8Ad3HHuAfRwUGtBWiV0zq/srKHUwobxv4KB4GhS/1WUkylZir601YMOsqU+QhKElRcmCgDMzw5VV1i8w7cpHeq7gnxHu4MAmCfdnjjFZft5t+xWbFnhXuB7QmrzrytlIy9pRySOJ+m+rO0NopFu3sI6lW9R4n6bqJk6KZabAbSkIiRG+fxTvnjUQ8qZjAD5UyGPj32Ink5aXRU3bbpaVsW4PshTquqvCn4BXrVYCpjWy/U/evuKMy4UjklPhSPICopKacKNa0Uq3bQ69KzRAOis1mKxFEhmKs3sDV/qDo3G2V8HEn61WVW1/h+2Q/dk5hpuCdwKjtfp6UGRBl2pXI+zJYM7Lq5VGcIxB/ug+VVpaOG3Zc2sFIWWzOeGPlhFW47oMXlwH3Z7tPhaR7wme8VwBOIHCKqrXp/vX7gpASDcOSOPdQgqBHEJyjOtHpW03/BeVWkFnZdrYbhtdq6fG342+bZzRz2T8FcqN78JbtnXDgENqUfypJ/Sq01C0R3d2lScYTtT/UPpRj2o6TDOiH8YLgDSfzkbX/mazN27G9I84OnaUVHMkk9SZpmzTyabVgDdmlWp96MqzQIf//Z"/>
          <p:cNvSpPr/>
          <p:nvPr/>
        </p:nvSpPr>
        <p:spPr>
          <a:xfrm>
            <a:off x="0" y="-817563"/>
            <a:ext cx="809625" cy="121920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2400">
              <a:solidFill>
                <a:schemeClr val="dk1"/>
              </a:solidFill>
              <a:latin typeface="Times New Roman"/>
              <a:ea typeface="Times New Roman"/>
              <a:cs typeface="Times New Roman"/>
              <a:sym typeface="Times New Roman"/>
            </a:endParaRPr>
          </a:p>
        </p:txBody>
      </p:sp>
      <p:sp>
        <p:nvSpPr>
          <p:cNvPr id="345" name="Google Shape;345;p31" descr="data:image/jpeg;base64,/9j/4AAQSkZJRgABAQAAAQABAAD/2wCEAAkGBhQSEBUUEhQVFBQWFBgUFxgXFhoYGBYYFRUcFxgUFxoZHCcfGBwkGh0UHy8gJycpLCwsFx4xNTIqQSYrLCkBCQoKDgwOGg8PGiokHyUpLCwtLywtLSksLCw1LywpLC4sKSwpLCosLCwsLCkpKSwsLCwsMSwsKSwsKiwpLCksLv/AABEIAIAAVQMBIgACEQEDEQH/xAAcAAABBAMBAAAAAAAAAAAAAAAGAAIFBwEDBAj/xAA9EAABAwICBwUFBgQHAAAAAAABAgMRAAQhMQUGEkFRYXEHEyKBkTJSobHRFCNCgsHhM2JykggVJTRDg6L/xAAZAQACAwEAAAAAAAAAAAAAAAABAwACBAX/xAAkEQACAgICAQMFAAAAAAAAAAAAAQIRAyESMUEEIkITFDJRcf/aAAwDAQACEQMRAD8AsKsVmlRKmKVcWmdNNWrRceVspGA3kngkbzVSa19qT74LbALDZmSD94ocCfw9BUJRb13pRpr+I62ictpQE+prlGs9oTAuWZ/rHzyrzr36lmSpR4yT+tPIKvCk/GhYaPTLbgUAUkEHIgyD0Ip1eb7DWC4tj90642RuBOyeqTh8KtDU3tSQ/stXUIdyC8kL6+6r4dKlgoP6xWQazVgDYpVmlUIPpriwAScABJPIY0+oPXTSXc2az73g6BWfnEjzoMJUmumspuXpckpk9yjIJQT7R5nPGg+4WVHAUUaK0R9suZJ8MmTuAGASKsbR2qzCAIaTI3xJrPLKo6NMMLkrKVVbGAoAwd/zrr0aniJw+WNW5pDVFpwQlATjOAjGKHLjs8hUAkDORhHMcKr9deS79O/AKOsIXBWqDGHHDjXCqyj5zyyo2e7PwAQHDtRmf2oSvtGqtlKBExkd1XjkjLoVLFKPYfdl+uK9r7JcKKsPulKOUf8AHOZwxFWdXnW1vTtodR4FIUkj1wx6/OvQ9s7tISr3khXqJpyYlj4pUopUSo+gbtYcP2dtAw2lmfIfvR1Qb2ltBTTOPiLmyPzQKrJ0i8VbIfU7RCWWxGasT9KMrZAKaHEXbdu2nvFpSAN5x8hvruY1otwgq75ABylQx8q5ytuzp6SpEqMJzrmuVcq0s6VQseEyM61aS0m037awnCccKDLI0OHGhjWVAWlQ+O+pG+1ptkiQ4lf9Jmohy8Q8JQoKHy6jdU2tlW1LQJaMtvvo4A+Y5c6vnV1U2rXJAH9uFUu0nuroDiJx5mrm1aVNo0eKZ9Sa345Wc7IqdEnSpUqaKH0G6+2hWUknZCEhxBzG2FYhQ4HwjzoyqH1ptNtnz/f9KXl/EdhrlTK1vrdp5S1uBRXh4BIUBGA5jMzHGh+80Q2HwENqT4duDJwgHOcMD8MhVnP2IUUuBAUpMxBhUHMcCKTtk6sQElPWB8hPxrCpPwb1FeSH1dbOxAQraI8IAnaAzOJAA5zUJrU0pxfdltRWPDECcgdxPGjLRtmGlbUYxs4mTEkkk9d3KoLSDBNwVD2pEYxuiQRywpaSTsdtqgVb1QfQ4oBlKwACFHIzuBw+XHz6LG2WlRU20Uq9lQJ8IxjDjR41o18iSrDnj+tct8S2CCc+Xx41aWST7FKCXQCPWJXdw5E7M4HZwnBPrR/2eXrvfPMKMtoQlSM4TJiBPn6UHaVsAtRUJ7wgJTjhIMyfKasfUXR+wwpw+04R6IED47VPxtykhWRRjjd+WEtKlSrac8fWq6Z2kEb93WttKg1egp07BFi57swfwmCOhrfc6WUshKepO4CuHSbcXDoPvT641F3ukFoUEIbUroPjJrmtU6Okpas6brT4acIU2siJ2o8B6EUN3msPeughsxlIIEczUyt7aSQUO45+AEdc6irmzAH3bTnmkJx8zNHihlzrom9CawK7shZnZ37441xaXv8AbVPKo7RrT5VikJTjJkTgMoH1rdpABJSnMhOMdKq1TKNtnZoLRDlwT3YwBAUqRCZ3xmasq2tw2hKE5JAA8qFuztqG3VbitI9EyfnRdW3DBJWYs023x/Rg0qVKniB9KlWKhAa1ssykh5IkRsr5cFfp6VCMPSdrlVgKE4HEHCKC9ZdCdwoLYEIVO0j8IPL3Zx5SKy5sfyRqw5PicztuVDAnpNcDtrzPrNNTrGlGCvOcD0qL0hrKFezxpNaNHMkO/DYgnBI9TUA5clSiTiomtT9ypwzU3qtoDv3gk+yPEs8E8Opy9aqog5XsmtD6xf5ei3TcpAYuNoh0D+G5OTnFBTskHMY5jI+QsEAgggiQRiCDkQd4oC7YglOjkiAIfbCBwhKpj8tV7qj2h3FiQie9Y3tqPs82z+E8suVdCKpJGCTttnoCs0D2XbBYLTKy60r3VIKvQokGs0SoczXFpXTLNsjbfcS2n+Y4nkkZqPSqd0x2vXbshkIt0/y+Jf8AcrLyAoNurtbqtpxanFnNS1FR9TVqIWdp/tlzTZt/9jo+KUfX0ro7JL1y+evU3LinCtlGKj7MLJGyMgATkKqUmrP7Bv8Ad3HHuAfRwUGtBWiV0zq/srKHUwobxv4KB4GhS/1WUkylZir601YMOsqU+QhKElRcmCgDMzw5VV1i8w7cpHeq7gnxHu4MAmCfdnjjFZft5t+xWbFnhXuB7QmrzrytlIy9pRySOJ+m+rO0NopFu3sI6lW9R4n6bqJk6KZabAbSkIiRG+fxTvnjUQ8qZjAD5UyGPj32Ink5aXRU3bbpaVsW4PshTquqvCn4BXrVYCpjWy/U/evuKMy4UjklPhSPICopKacKNa0Uq3bQ69KzRAOis1mKxFEhmKs3sDV/qDo3G2V8HEn61WVW1/h+2Q/dk5hpuCdwKjtfp6UGRBl2pXI+zJYM7Lq5VGcIxB/ug+VVpaOG3Zc2sFIWWzOeGPlhFW47oMXlwH3Z7tPhaR7wme8VwBOIHCKqrXp/vX7gpASDcOSOPdQgqBHEJyjOtHpW03/BeVWkFnZdrYbhtdq6fG342+bZzRz2T8FcqN78JbtnXDgENqUfypJ/Sq01C0R3d2lScYTtT/UPpRj2o6TDOiH8YLgDSfzkbX/mazN27G9I84OnaUVHMkk9SZpmzTyabVgDdmlWp96MqzQIf//Z"/>
          <p:cNvSpPr/>
          <p:nvPr/>
        </p:nvSpPr>
        <p:spPr>
          <a:xfrm>
            <a:off x="0" y="-817563"/>
            <a:ext cx="809625" cy="121920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2400">
              <a:solidFill>
                <a:schemeClr val="dk1"/>
              </a:solidFill>
              <a:latin typeface="Times New Roman"/>
              <a:ea typeface="Times New Roman"/>
              <a:cs typeface="Times New Roman"/>
              <a:sym typeface="Times New Roman"/>
            </a:endParaRPr>
          </a:p>
        </p:txBody>
      </p:sp>
      <p:sp>
        <p:nvSpPr>
          <p:cNvPr id="346" name="Google Shape;346;p31" descr="data:image/jpeg;base64,/9j/4AAQSkZJRgABAQAAAQABAAD/2wCEAAkGBhQSEBUUEhQVFBQWFBgUFxgXFhoYGBYYFRUcFxgUFxoZHCcfGBwkGh0UHy8gJycpLCwsFx4xNTIqQSYrLCkBCQoKDgwOGg8PGiokHyUpLCwtLywtLSksLCw1LywpLC4sKSwpLCosLCwsLCkpKSwsLCwsMSwsKSwsKiwpLCksLv/AABEIAIAAVQMBIgACEQEDEQH/xAAcAAABBAMBAAAAAAAAAAAAAAAGAAIFBwEDBAj/xAA9EAABAwICBwUFBgQHAAAAAAABAgMRAAQhMQUGEkFRYXEHEyKBkTJSobHRFCNCgsHhM2JykggVJTRDg6L/xAAZAQACAwEAAAAAAAAAAAAAAAABAwACBAX/xAAkEQACAgICAQMFAAAAAAAAAAAAAQIRAyESMUEEIkITFDJRcf/aAAwDAQACEQMRAD8AsKsVmlRKmKVcWmdNNWrRceVspGA3kngkbzVSa19qT74LbALDZmSD94ocCfw9BUJRb13pRpr+I62ictpQE+prlGs9oTAuWZ/rHzyrzr36lmSpR4yT+tPIKvCk/GhYaPTLbgUAUkEHIgyD0Ip1eb7DWC4tj90642RuBOyeqTh8KtDU3tSQ/stXUIdyC8kL6+6r4dKlgoP6xWQazVgDYpVmlUIPpriwAScABJPIY0+oPXTSXc2az73g6BWfnEjzoMJUmumspuXpckpk9yjIJQT7R5nPGg+4WVHAUUaK0R9suZJ8MmTuAGASKsbR2qzCAIaTI3xJrPLKo6NMMLkrKVVbGAoAwd/zrr0aniJw+WNW5pDVFpwQlATjOAjGKHLjs8hUAkDORhHMcKr9deS79O/AKOsIXBWqDGHHDjXCqyj5zyyo2e7PwAQHDtRmf2oSvtGqtlKBExkd1XjkjLoVLFKPYfdl+uK9r7JcKKsPulKOUf8AHOZwxFWdXnW1vTtodR4FIUkj1wx6/OvQ9s7tISr3khXqJpyYlj4pUopUSo+gbtYcP2dtAw2lmfIfvR1Qb2ltBTTOPiLmyPzQKrJ0i8VbIfU7RCWWxGasT9KMrZAKaHEXbdu2nvFpSAN5x8hvruY1otwgq75ABylQx8q5ytuzp6SpEqMJzrmuVcq0s6VQseEyM61aS0m037awnCccKDLI0OHGhjWVAWlQ+O+pG+1ptkiQ4lf9Jmohy8Q8JQoKHy6jdU2tlW1LQJaMtvvo4A+Y5c6vnV1U2rXJAH9uFUu0nuroDiJx5mrm1aVNo0eKZ9Sa345Wc7IqdEnSpUqaKH0G6+2hWUknZCEhxBzG2FYhQ4HwjzoyqH1ptNtnz/f9KXl/EdhrlTK1vrdp5S1uBRXh4BIUBGA5jMzHGh+80Q2HwENqT4duDJwgHOcMD8MhVnP2IUUuBAUpMxBhUHMcCKTtk6sQElPWB8hPxrCpPwb1FeSH1dbOxAQraI8IAnaAzOJAA5zUJrU0pxfdltRWPDECcgdxPGjLRtmGlbUYxs4mTEkkk9d3KoLSDBNwVD2pEYxuiQRywpaSTsdtqgVb1QfQ4oBlKwACFHIzuBw+XHz6LG2WlRU20Uq9lQJ8IxjDjR41o18iSrDnj+tct8S2CCc+Xx41aWST7FKCXQCPWJXdw5E7M4HZwnBPrR/2eXrvfPMKMtoQlSM4TJiBPn6UHaVsAtRUJ7wgJTjhIMyfKasfUXR+wwpw+04R6IED47VPxtykhWRRjjd+WEtKlSrac8fWq6Z2kEb93WttKg1egp07BFi57swfwmCOhrfc6WUshKepO4CuHSbcXDoPvT641F3ukFoUEIbUroPjJrmtU6Okpas6brT4acIU2siJ2o8B6EUN3msPeughsxlIIEczUyt7aSQUO45+AEdc6irmzAH3bTnmkJx8zNHihlzrom9CawK7shZnZ37441xaXv8AbVPKo7RrT5VikJTjJkTgMoH1rdpABJSnMhOMdKq1TKNtnZoLRDlwT3YwBAUqRCZ3xmasq2tw2hKE5JAA8qFuztqG3VbitI9EyfnRdW3DBJWYs023x/Rg0qVKniB9KlWKhAa1ssykh5IkRsr5cFfp6VCMPSdrlVgKE4HEHCKC9ZdCdwoLYEIVO0j8IPL3Zx5SKy5sfyRqw5PicztuVDAnpNcDtrzPrNNTrGlGCvOcD0qL0hrKFezxpNaNHMkO/DYgnBI9TUA5clSiTiomtT9ypwzU3qtoDv3gk+yPEs8E8Opy9aqog5XsmtD6xf5ei3TcpAYuNoh0D+G5OTnFBTskHMY5jI+QsEAgggiQRiCDkQd4oC7YglOjkiAIfbCBwhKpj8tV7qj2h3FiQie9Y3tqPs82z+E8suVdCKpJGCTttnoCs0D2XbBYLTKy60r3VIKvQokGs0SoczXFpXTLNsjbfcS2n+Y4nkkZqPSqd0x2vXbshkIt0/y+Jf8AcrLyAoNurtbqtpxanFnNS1FR9TVqIWdp/tlzTZt/9jo+KUfX0ro7JL1y+evU3LinCtlGKj7MLJGyMgATkKqUmrP7Bv8Ad3HHuAfRwUGtBWiV0zq/srKHUwobxv4KB4GhS/1WUkylZir601YMOsqU+QhKElRcmCgDMzw5VV1i8w7cpHeq7gnxHu4MAmCfdnjjFZft5t+xWbFnhXuB7QmrzrytlIy9pRySOJ+m+rO0NopFu3sI6lW9R4n6bqJk6KZabAbSkIiRG+fxTvnjUQ8qZjAD5UyGPj32Ink5aXRU3bbpaVsW4PshTquqvCn4BXrVYCpjWy/U/evuKMy4UjklPhSPICopKacKNa0Uq3bQ69KzRAOis1mKxFEhmKs3sDV/qDo3G2V8HEn61WVW1/h+2Q/dk5hpuCdwKjtfp6UGRBl2pXI+zJYM7Lq5VGcIxB/ug+VVpaOG3Zc2sFIWWzOeGPlhFW47oMXlwH3Z7tPhaR7wme8VwBOIHCKqrXp/vX7gpASDcOSOPdQgqBHEJyjOtHpW03/BeVWkFnZdrYbhtdq6fG342+bZzRz2T8FcqN78JbtnXDgENqUfypJ/Sq01C0R3d2lScYTtT/UPpRj2o6TDOiH8YLgDSfzkbX/mazN27G9I84OnaUVHMkk9SZpmzTyabVgDdmlWp96MqzQIf//Z"/>
          <p:cNvSpPr/>
          <p:nvPr/>
        </p:nvSpPr>
        <p:spPr>
          <a:xfrm>
            <a:off x="0" y="-817563"/>
            <a:ext cx="809625" cy="121920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2400">
              <a:solidFill>
                <a:schemeClr val="dk1"/>
              </a:solidFill>
              <a:latin typeface="Times New Roman"/>
              <a:ea typeface="Times New Roman"/>
              <a:cs typeface="Times New Roman"/>
              <a:sym typeface="Times New Roman"/>
            </a:endParaRPr>
          </a:p>
        </p:txBody>
      </p:sp>
      <p:graphicFrame>
        <p:nvGraphicFramePr>
          <p:cNvPr id="347" name="Google Shape;347;p31"/>
          <p:cNvGraphicFramePr/>
          <p:nvPr/>
        </p:nvGraphicFramePr>
        <p:xfrm>
          <a:off x="272381" y="1720644"/>
          <a:ext cx="3000000" cy="3000000"/>
        </p:xfrm>
        <a:graphic>
          <a:graphicData uri="http://schemas.openxmlformats.org/drawingml/2006/table">
            <a:tbl>
              <a:tblPr firstRow="1" bandRow="1">
                <a:noFill/>
                <a:tableStyleId>{19668484-9029-4129-ADD4-BB9C918E7C5E}</a:tableStyleId>
              </a:tblPr>
              <a:tblGrid>
                <a:gridCol w="370900">
                  <a:extLst>
                    <a:ext uri="{9D8B030D-6E8A-4147-A177-3AD203B41FA5}">
                      <a16:colId xmlns:a16="http://schemas.microsoft.com/office/drawing/2014/main" val="20000"/>
                    </a:ext>
                  </a:extLst>
                </a:gridCol>
                <a:gridCol w="878800">
                  <a:extLst>
                    <a:ext uri="{9D8B030D-6E8A-4147-A177-3AD203B41FA5}">
                      <a16:colId xmlns:a16="http://schemas.microsoft.com/office/drawing/2014/main" val="20001"/>
                    </a:ext>
                  </a:extLst>
                </a:gridCol>
                <a:gridCol w="889125">
                  <a:extLst>
                    <a:ext uri="{9D8B030D-6E8A-4147-A177-3AD203B41FA5}">
                      <a16:colId xmlns:a16="http://schemas.microsoft.com/office/drawing/2014/main" val="20002"/>
                    </a:ext>
                  </a:extLst>
                </a:gridCol>
                <a:gridCol w="2701825">
                  <a:extLst>
                    <a:ext uri="{9D8B030D-6E8A-4147-A177-3AD203B41FA5}">
                      <a16:colId xmlns:a16="http://schemas.microsoft.com/office/drawing/2014/main" val="20003"/>
                    </a:ext>
                  </a:extLst>
                </a:gridCol>
                <a:gridCol w="1181100">
                  <a:extLst>
                    <a:ext uri="{9D8B030D-6E8A-4147-A177-3AD203B41FA5}">
                      <a16:colId xmlns:a16="http://schemas.microsoft.com/office/drawing/2014/main" val="20004"/>
                    </a:ext>
                  </a:extLst>
                </a:gridCol>
                <a:gridCol w="899150">
                  <a:extLst>
                    <a:ext uri="{9D8B030D-6E8A-4147-A177-3AD203B41FA5}">
                      <a16:colId xmlns:a16="http://schemas.microsoft.com/office/drawing/2014/main" val="20005"/>
                    </a:ext>
                  </a:extLst>
                </a:gridCol>
                <a:gridCol w="822950">
                  <a:extLst>
                    <a:ext uri="{9D8B030D-6E8A-4147-A177-3AD203B41FA5}">
                      <a16:colId xmlns:a16="http://schemas.microsoft.com/office/drawing/2014/main" val="20006"/>
                    </a:ext>
                  </a:extLst>
                </a:gridCol>
                <a:gridCol w="855375">
                  <a:extLst>
                    <a:ext uri="{9D8B030D-6E8A-4147-A177-3AD203B41FA5}">
                      <a16:colId xmlns:a16="http://schemas.microsoft.com/office/drawing/2014/main" val="20007"/>
                    </a:ext>
                  </a:extLst>
                </a:gridCol>
              </a:tblGrid>
              <a:tr h="349450">
                <a:tc>
                  <a:txBody>
                    <a:bodyPr/>
                    <a:lstStyle/>
                    <a:p>
                      <a:pPr marL="0" marR="0" lvl="0" indent="0" algn="l" rtl="0">
                        <a:spcBef>
                          <a:spcPts val="0"/>
                        </a:spcBef>
                        <a:spcAft>
                          <a:spcPts val="0"/>
                        </a:spcAft>
                        <a:buClr>
                          <a:schemeClr val="dk1"/>
                        </a:buClr>
                        <a:buSzPts val="1050"/>
                        <a:buFont typeface="Arial"/>
                        <a:buNone/>
                      </a:pPr>
                      <a:r>
                        <a:rPr lang="en-US" sz="1050"/>
                        <a:t>Nr.</a:t>
                      </a:r>
                      <a:endParaRPr/>
                    </a:p>
                  </a:txBody>
                  <a:tcPr marL="91450" marR="0" marT="91450" marB="0" anchor="ctr">
                    <a:solidFill>
                      <a:srgbClr val="D9D9D9"/>
                    </a:solidFill>
                  </a:tcPr>
                </a:tc>
                <a:tc>
                  <a:txBody>
                    <a:bodyPr/>
                    <a:lstStyle/>
                    <a:p>
                      <a:pPr marL="0" marR="0" lvl="0" indent="0" algn="l" rtl="0">
                        <a:spcBef>
                          <a:spcPts val="0"/>
                        </a:spcBef>
                        <a:spcAft>
                          <a:spcPts val="0"/>
                        </a:spcAft>
                        <a:buClr>
                          <a:schemeClr val="dk1"/>
                        </a:buClr>
                        <a:buSzPts val="1050"/>
                        <a:buFont typeface="Arial"/>
                        <a:buNone/>
                      </a:pPr>
                      <a:r>
                        <a:rPr lang="en-US" sz="1050"/>
                        <a:t>Ort</a:t>
                      </a:r>
                      <a:br>
                        <a:rPr lang="en-US" sz="1050"/>
                      </a:br>
                      <a:r>
                        <a:rPr lang="en-US" sz="1050"/>
                        <a:t>City</a:t>
                      </a:r>
                      <a:endParaRPr/>
                    </a:p>
                  </a:txBody>
                  <a:tcPr marL="91450" marR="0" marT="91450" marB="0" anchor="ctr">
                    <a:solidFill>
                      <a:srgbClr val="D9D9D9"/>
                    </a:solidFill>
                  </a:tcPr>
                </a:tc>
                <a:tc>
                  <a:txBody>
                    <a:bodyPr/>
                    <a:lstStyle/>
                    <a:p>
                      <a:pPr marL="0" marR="0" lvl="0" indent="0" algn="l" rtl="0">
                        <a:spcBef>
                          <a:spcPts val="0"/>
                        </a:spcBef>
                        <a:spcAft>
                          <a:spcPts val="0"/>
                        </a:spcAft>
                        <a:buClr>
                          <a:schemeClr val="dk1"/>
                        </a:buClr>
                        <a:buSzPts val="1050"/>
                        <a:buFont typeface="Arial"/>
                        <a:buNone/>
                      </a:pPr>
                      <a:r>
                        <a:rPr lang="en-US" sz="1050"/>
                        <a:t>Dauer</a:t>
                      </a:r>
                      <a:br>
                        <a:rPr lang="en-US" sz="1050"/>
                      </a:br>
                      <a:r>
                        <a:rPr lang="en-US" sz="1050"/>
                        <a:t>Time</a:t>
                      </a:r>
                      <a:endParaRPr/>
                    </a:p>
                  </a:txBody>
                  <a:tcPr marL="91450" marR="0" marT="91450" marB="0" anchor="ctr">
                    <a:solidFill>
                      <a:srgbClr val="D9D9D9"/>
                    </a:solidFill>
                  </a:tcPr>
                </a:tc>
                <a:tc>
                  <a:txBody>
                    <a:bodyPr/>
                    <a:lstStyle/>
                    <a:p>
                      <a:pPr marL="0" marR="0" lvl="0" indent="0" algn="l" rtl="0">
                        <a:spcBef>
                          <a:spcPts val="0"/>
                        </a:spcBef>
                        <a:spcAft>
                          <a:spcPts val="0"/>
                        </a:spcAft>
                        <a:buClr>
                          <a:schemeClr val="dk1"/>
                        </a:buClr>
                        <a:buSzPts val="1050"/>
                        <a:buFont typeface="Arial"/>
                        <a:buNone/>
                      </a:pPr>
                      <a:r>
                        <a:rPr lang="en-US" sz="1050"/>
                        <a:t>Bezeichnung </a:t>
                      </a:r>
                      <a:br>
                        <a:rPr lang="en-US" sz="1050"/>
                      </a:br>
                      <a:r>
                        <a:rPr lang="en-US" sz="1050"/>
                        <a:t>Description</a:t>
                      </a:r>
                      <a:endParaRPr/>
                    </a:p>
                  </a:txBody>
                  <a:tcPr marL="91450" marR="0" marT="91450" marB="0" anchor="ctr">
                    <a:solidFill>
                      <a:srgbClr val="D9D9D9"/>
                    </a:solidFill>
                  </a:tcPr>
                </a:tc>
                <a:tc>
                  <a:txBody>
                    <a:bodyPr/>
                    <a:lstStyle/>
                    <a:p>
                      <a:pPr marL="0" marR="0" lvl="0" indent="0" algn="l" rtl="0">
                        <a:spcBef>
                          <a:spcPts val="0"/>
                        </a:spcBef>
                        <a:spcAft>
                          <a:spcPts val="0"/>
                        </a:spcAft>
                        <a:buClr>
                          <a:schemeClr val="dk1"/>
                        </a:buClr>
                        <a:buSzPts val="1050"/>
                        <a:buFont typeface="Arial"/>
                        <a:buNone/>
                      </a:pPr>
                      <a:r>
                        <a:rPr lang="en-US" sz="1050"/>
                        <a:t>Reise mit </a:t>
                      </a:r>
                      <a:br>
                        <a:rPr lang="en-US" sz="1050"/>
                      </a:br>
                      <a:r>
                        <a:rPr lang="en-US" sz="1050"/>
                        <a:t>Travel with</a:t>
                      </a:r>
                      <a:endParaRPr/>
                    </a:p>
                  </a:txBody>
                  <a:tcPr marL="91450" marR="0" marT="91450" marB="0" anchor="ctr">
                    <a:solidFill>
                      <a:srgbClr val="D9D9D9"/>
                    </a:solidFill>
                  </a:tcPr>
                </a:tc>
                <a:tc>
                  <a:txBody>
                    <a:bodyPr/>
                    <a:lstStyle/>
                    <a:p>
                      <a:pPr marL="0" marR="0" lvl="0" indent="0" algn="ctr" rtl="0">
                        <a:spcBef>
                          <a:spcPts val="0"/>
                        </a:spcBef>
                        <a:spcAft>
                          <a:spcPts val="0"/>
                        </a:spcAft>
                        <a:buClr>
                          <a:schemeClr val="dk1"/>
                        </a:buClr>
                        <a:buSzPts val="1050"/>
                        <a:buFont typeface="Arial"/>
                        <a:buNone/>
                      </a:pPr>
                      <a:r>
                        <a:rPr lang="en-US" sz="1050"/>
                        <a:t>Führung Guided Tour</a:t>
                      </a:r>
                      <a:endParaRPr/>
                    </a:p>
                  </a:txBody>
                  <a:tcPr marL="91450" marR="0" marT="91450" marB="0" anchor="ctr">
                    <a:solidFill>
                      <a:srgbClr val="D9D9D9"/>
                    </a:solidFill>
                  </a:tcPr>
                </a:tc>
                <a:tc>
                  <a:txBody>
                    <a:bodyPr/>
                    <a:lstStyle/>
                    <a:p>
                      <a:pPr marL="0" marR="0" lvl="0" indent="0" algn="ctr" rtl="0">
                        <a:spcBef>
                          <a:spcPts val="0"/>
                        </a:spcBef>
                        <a:spcAft>
                          <a:spcPts val="0"/>
                        </a:spcAft>
                        <a:buClr>
                          <a:schemeClr val="dk1"/>
                        </a:buClr>
                        <a:buSzPts val="1050"/>
                        <a:buFont typeface="Arial"/>
                        <a:buNone/>
                      </a:pPr>
                      <a:r>
                        <a:rPr lang="en-US" sz="1050"/>
                        <a:t>Sprache Language</a:t>
                      </a:r>
                      <a:endParaRPr/>
                    </a:p>
                  </a:txBody>
                  <a:tcPr marL="91450" marR="0" marT="91450" marB="0" anchor="ctr">
                    <a:solidFill>
                      <a:srgbClr val="D9D9D9"/>
                    </a:solidFill>
                  </a:tcPr>
                </a:tc>
                <a:tc>
                  <a:txBody>
                    <a:bodyPr/>
                    <a:lstStyle/>
                    <a:p>
                      <a:pPr marL="0" marR="0" lvl="0" indent="0" algn="ctr" rtl="0">
                        <a:spcBef>
                          <a:spcPts val="0"/>
                        </a:spcBef>
                        <a:spcAft>
                          <a:spcPts val="0"/>
                        </a:spcAft>
                        <a:buClr>
                          <a:schemeClr val="dk1"/>
                        </a:buClr>
                        <a:buSzPts val="1050"/>
                        <a:buFont typeface="Arial"/>
                        <a:buNone/>
                      </a:pPr>
                      <a:r>
                        <a:rPr lang="en-US" sz="1050"/>
                        <a:t>Mittagessen</a:t>
                      </a:r>
                      <a:br>
                        <a:rPr lang="en-US" sz="1050"/>
                      </a:br>
                      <a:r>
                        <a:rPr lang="en-US" sz="1050"/>
                        <a:t>Lunch</a:t>
                      </a:r>
                      <a:endParaRPr/>
                    </a:p>
                  </a:txBody>
                  <a:tcPr marL="91450" marR="0" marT="91450" marB="0" anchor="ctr">
                    <a:solidFill>
                      <a:srgbClr val="D9D9D9"/>
                    </a:solidFill>
                  </a:tcPr>
                </a:tc>
                <a:extLst>
                  <a:ext uri="{0D108BD9-81ED-4DB2-BD59-A6C34878D82A}">
                    <a16:rowId xmlns:a16="http://schemas.microsoft.com/office/drawing/2014/main" val="10000"/>
                  </a:ext>
                </a:extLst>
              </a:tr>
              <a:tr h="524175">
                <a:tc rowSpan="2">
                  <a:txBody>
                    <a:bodyPr/>
                    <a:lstStyle/>
                    <a:p>
                      <a:pPr marL="0" marR="0" lvl="0" indent="0" algn="l" rtl="0">
                        <a:spcBef>
                          <a:spcPts val="0"/>
                        </a:spcBef>
                        <a:spcAft>
                          <a:spcPts val="0"/>
                        </a:spcAft>
                        <a:buClr>
                          <a:schemeClr val="dk1"/>
                        </a:buClr>
                        <a:buSzPts val="1100"/>
                        <a:buFont typeface="Arial"/>
                        <a:buNone/>
                      </a:pPr>
                      <a:r>
                        <a:rPr lang="en-US" sz="1100"/>
                        <a:t>5</a:t>
                      </a:r>
                      <a:endParaRPr/>
                    </a:p>
                  </a:txBody>
                  <a:tcPr marL="91450" marR="0" marT="91450" marB="0" anchor="ctr"/>
                </a:tc>
                <a:tc rowSpan="2">
                  <a:txBody>
                    <a:bodyPr/>
                    <a:lstStyle/>
                    <a:p>
                      <a:pPr marL="0" marR="0" lvl="0" indent="0" algn="l" rtl="0">
                        <a:spcBef>
                          <a:spcPts val="0"/>
                        </a:spcBef>
                        <a:spcAft>
                          <a:spcPts val="0"/>
                        </a:spcAft>
                        <a:buClr>
                          <a:schemeClr val="dk1"/>
                        </a:buClr>
                        <a:buSzPts val="1100"/>
                        <a:buFont typeface="Arial"/>
                        <a:buNone/>
                      </a:pPr>
                      <a:r>
                        <a:rPr lang="en-US" sz="1100"/>
                        <a:t>Maienfeld/</a:t>
                      </a:r>
                      <a:endParaRPr/>
                    </a:p>
                    <a:p>
                      <a:pPr marL="0" marR="0" lvl="0" indent="0" algn="l" rtl="0">
                        <a:spcBef>
                          <a:spcPts val="0"/>
                        </a:spcBef>
                        <a:spcAft>
                          <a:spcPts val="0"/>
                        </a:spcAft>
                        <a:buClr>
                          <a:schemeClr val="dk1"/>
                        </a:buClr>
                        <a:buSzPts val="1100"/>
                        <a:buFont typeface="Arial"/>
                        <a:buNone/>
                      </a:pPr>
                      <a:r>
                        <a:rPr lang="en-US" sz="1100"/>
                        <a:t>Untervaz</a:t>
                      </a:r>
                      <a:endParaRPr/>
                    </a:p>
                  </a:txBody>
                  <a:tcPr marL="91450" marR="0" marT="91450" marB="0" anchor="ctr"/>
                </a:tc>
                <a:tc>
                  <a:txBody>
                    <a:bodyPr/>
                    <a:lstStyle/>
                    <a:p>
                      <a:pPr marL="0" marR="0" lvl="0" indent="0" algn="l" rtl="0">
                        <a:spcBef>
                          <a:spcPts val="0"/>
                        </a:spcBef>
                        <a:spcAft>
                          <a:spcPts val="0"/>
                        </a:spcAft>
                        <a:buClr>
                          <a:schemeClr val="dk1"/>
                        </a:buClr>
                        <a:buSzPts val="1100"/>
                        <a:buFont typeface="Arial"/>
                        <a:buNone/>
                      </a:pPr>
                      <a:r>
                        <a:rPr lang="en-US" sz="1100"/>
                        <a:t>1 Tag</a:t>
                      </a:r>
                      <a:endParaRPr/>
                    </a:p>
                  </a:txBody>
                  <a:tcPr marL="91450" marR="0" marT="91450" marB="0" anchor="ctr"/>
                </a:tc>
                <a:tc>
                  <a:txBody>
                    <a:bodyPr/>
                    <a:lstStyle/>
                    <a:p>
                      <a:pPr marL="0" marR="0" lvl="0" indent="0" algn="l" rtl="0">
                        <a:spcBef>
                          <a:spcPts val="0"/>
                        </a:spcBef>
                        <a:spcAft>
                          <a:spcPts val="0"/>
                        </a:spcAft>
                        <a:buClr>
                          <a:schemeClr val="dk1"/>
                        </a:buClr>
                        <a:buSzPts val="1100"/>
                        <a:buFont typeface="Arial"/>
                        <a:buNone/>
                      </a:pPr>
                      <a:r>
                        <a:rPr lang="en-US" sz="1100"/>
                        <a:t>Bildungszentrum Wald</a:t>
                      </a:r>
                      <a:br>
                        <a:rPr lang="en-US" sz="1100"/>
                      </a:br>
                      <a:r>
                        <a:rPr lang="en-US" sz="1100"/>
                        <a:t>Schwingen/Folklore</a:t>
                      </a:r>
                      <a:endParaRPr/>
                    </a:p>
                  </a:txBody>
                  <a:tcPr marL="91450" marR="0" marT="91450" marB="0" anchor="ctr"/>
                </a:tc>
                <a:tc>
                  <a:txBody>
                    <a:bodyPr/>
                    <a:lstStyle/>
                    <a:p>
                      <a:pPr marL="0" marR="0" lvl="0" indent="0" algn="l" rtl="0">
                        <a:spcBef>
                          <a:spcPts val="0"/>
                        </a:spcBef>
                        <a:spcAft>
                          <a:spcPts val="0"/>
                        </a:spcAft>
                        <a:buClr>
                          <a:schemeClr val="dk1"/>
                        </a:buClr>
                        <a:buSzPts val="1100"/>
                        <a:buFont typeface="Arial"/>
                        <a:buNone/>
                      </a:pPr>
                      <a:r>
                        <a:rPr lang="en-US" sz="1100"/>
                        <a:t>Bus</a:t>
                      </a:r>
                      <a:endParaRPr/>
                    </a:p>
                  </a:txBody>
                  <a:tcPr marL="91450" marR="0" marT="91450" marB="0" anchor="ctr"/>
                </a:tc>
                <a:tc>
                  <a:txBody>
                    <a:bodyPr/>
                    <a:lstStyle/>
                    <a:p>
                      <a:pPr marL="0" marR="0" lvl="0" indent="0" algn="ctr" rtl="0">
                        <a:spcBef>
                          <a:spcPts val="0"/>
                        </a:spcBef>
                        <a:spcAft>
                          <a:spcPts val="0"/>
                        </a:spcAft>
                        <a:buClr>
                          <a:schemeClr val="dk1"/>
                        </a:buClr>
                        <a:buSzPts val="1100"/>
                        <a:buFont typeface="Arial"/>
                        <a:buNone/>
                      </a:pPr>
                      <a:r>
                        <a:rPr lang="en-US" sz="1100"/>
                        <a:t>Ja</a:t>
                      </a:r>
                      <a:endParaRPr/>
                    </a:p>
                  </a:txBody>
                  <a:tcPr marL="91450" marR="0" marT="91450" marB="0" anchor="ctr"/>
                </a:tc>
                <a:tc>
                  <a:txBody>
                    <a:bodyPr/>
                    <a:lstStyle/>
                    <a:p>
                      <a:pPr marL="0" marR="0" lvl="0" indent="0" algn="ctr" rtl="0">
                        <a:lnSpc>
                          <a:spcPct val="100000"/>
                        </a:lnSpc>
                        <a:spcBef>
                          <a:spcPts val="0"/>
                        </a:spcBef>
                        <a:spcAft>
                          <a:spcPts val="0"/>
                        </a:spcAft>
                        <a:buClr>
                          <a:schemeClr val="dk1"/>
                        </a:buClr>
                        <a:buSzPts val="1100"/>
                        <a:buFont typeface="Arial"/>
                        <a:buNone/>
                      </a:pPr>
                      <a:r>
                        <a:rPr lang="en-US" sz="1100"/>
                        <a:t>de/e</a:t>
                      </a:r>
                      <a:endParaRPr/>
                    </a:p>
                  </a:txBody>
                  <a:tcPr marL="91450" marR="0" marT="91450" marB="0" anchor="ctr"/>
                </a:tc>
                <a:tc>
                  <a:txBody>
                    <a:bodyPr/>
                    <a:lstStyle/>
                    <a:p>
                      <a:pPr marL="0" marR="0" lvl="0" indent="0" algn="ctr" rtl="0">
                        <a:spcBef>
                          <a:spcPts val="0"/>
                        </a:spcBef>
                        <a:spcAft>
                          <a:spcPts val="0"/>
                        </a:spcAft>
                        <a:buClr>
                          <a:schemeClr val="dk1"/>
                        </a:buClr>
                        <a:buSzPts val="1100"/>
                        <a:buFont typeface="Arial"/>
                        <a:buNone/>
                      </a:pPr>
                      <a:r>
                        <a:rPr lang="en-US" sz="1100"/>
                        <a:t>inklusive</a:t>
                      </a:r>
                      <a:endParaRPr/>
                    </a:p>
                  </a:txBody>
                  <a:tcPr marL="91450" marR="0" marT="91450" marB="0" anchor="ctr"/>
                </a:tc>
                <a:extLst>
                  <a:ext uri="{0D108BD9-81ED-4DB2-BD59-A6C34878D82A}">
                    <a16:rowId xmlns:a16="http://schemas.microsoft.com/office/drawing/2014/main" val="10001"/>
                  </a:ext>
                </a:extLst>
              </a:tr>
              <a:tr h="524175">
                <a:tc vMerge="1">
                  <a:txBody>
                    <a:bodyPr/>
                    <a:lstStyle/>
                    <a:p>
                      <a:endParaRPr lang="nb-NO"/>
                    </a:p>
                  </a:txBody>
                  <a:tcPr/>
                </a:tc>
                <a:tc vMerge="1">
                  <a:txBody>
                    <a:bodyPr/>
                    <a:lstStyle/>
                    <a:p>
                      <a:endParaRPr lang="nb-NO"/>
                    </a:p>
                  </a:txBody>
                  <a:tcPr/>
                </a:tc>
                <a:tc>
                  <a:txBody>
                    <a:bodyPr/>
                    <a:lstStyle/>
                    <a:p>
                      <a:pPr marL="0" marR="0" lvl="0" indent="0" algn="l" rtl="0">
                        <a:spcBef>
                          <a:spcPts val="0"/>
                        </a:spcBef>
                        <a:spcAft>
                          <a:spcPts val="0"/>
                        </a:spcAft>
                        <a:buClr>
                          <a:schemeClr val="dk1"/>
                        </a:buClr>
                        <a:buSzPts val="1100"/>
                        <a:buFont typeface="Arial"/>
                        <a:buNone/>
                      </a:pPr>
                      <a:r>
                        <a:rPr lang="en-US" sz="1100"/>
                        <a:t>1 Day</a:t>
                      </a:r>
                      <a:endParaRPr/>
                    </a:p>
                  </a:txBody>
                  <a:tcPr marL="91450" marR="0" marT="91450" marB="0" anchor="ctr">
                    <a:solidFill>
                      <a:schemeClr val="lt1">
                        <a:alpha val="20000"/>
                      </a:schemeClr>
                    </a:solidFill>
                  </a:tcPr>
                </a:tc>
                <a:tc>
                  <a:txBody>
                    <a:bodyPr/>
                    <a:lstStyle/>
                    <a:p>
                      <a:pPr marL="0" marR="0" lvl="0" indent="0" algn="l" rtl="0">
                        <a:spcBef>
                          <a:spcPts val="0"/>
                        </a:spcBef>
                        <a:spcAft>
                          <a:spcPts val="0"/>
                        </a:spcAft>
                        <a:buClr>
                          <a:schemeClr val="dk1"/>
                        </a:buClr>
                        <a:buSzPts val="1100"/>
                        <a:buFont typeface="Arial"/>
                        <a:buNone/>
                      </a:pPr>
                      <a:r>
                        <a:rPr lang="en-US" sz="1100"/>
                        <a:t>Education Centre for Forests, Swiss Wrestling and Folklore</a:t>
                      </a:r>
                      <a:endParaRPr sz="1100"/>
                    </a:p>
                  </a:txBody>
                  <a:tcPr marL="91450" marR="0" marT="91450" marB="0" anchor="ctr">
                    <a:solidFill>
                      <a:schemeClr val="lt1">
                        <a:alpha val="20000"/>
                      </a:schemeClr>
                    </a:solidFill>
                  </a:tcPr>
                </a:tc>
                <a:tc>
                  <a:txBody>
                    <a:bodyPr/>
                    <a:lstStyle/>
                    <a:p>
                      <a:pPr marL="0" marR="0" lvl="0" indent="0" algn="l" rtl="0">
                        <a:spcBef>
                          <a:spcPts val="0"/>
                        </a:spcBef>
                        <a:spcAft>
                          <a:spcPts val="0"/>
                        </a:spcAft>
                        <a:buClr>
                          <a:schemeClr val="dk1"/>
                        </a:buClr>
                        <a:buSzPts val="1100"/>
                        <a:buFont typeface="Arial"/>
                        <a:buNone/>
                      </a:pPr>
                      <a:r>
                        <a:rPr lang="en-US" sz="1100"/>
                        <a:t>Bus</a:t>
                      </a:r>
                      <a:endParaRPr/>
                    </a:p>
                  </a:txBody>
                  <a:tcPr marL="91450" marR="0" marT="91450" marB="0" anchor="ctr">
                    <a:solidFill>
                      <a:schemeClr val="lt1">
                        <a:alpha val="20000"/>
                      </a:schemeClr>
                    </a:solidFill>
                  </a:tcPr>
                </a:tc>
                <a:tc>
                  <a:txBody>
                    <a:bodyPr/>
                    <a:lstStyle/>
                    <a:p>
                      <a:pPr marL="0" marR="0" lvl="0" indent="0" algn="ctr" rtl="0">
                        <a:spcBef>
                          <a:spcPts val="0"/>
                        </a:spcBef>
                        <a:spcAft>
                          <a:spcPts val="0"/>
                        </a:spcAft>
                        <a:buClr>
                          <a:schemeClr val="dk1"/>
                        </a:buClr>
                        <a:buSzPts val="1100"/>
                        <a:buFont typeface="Arial"/>
                        <a:buNone/>
                      </a:pPr>
                      <a:r>
                        <a:rPr lang="en-US" sz="1100"/>
                        <a:t>Yes</a:t>
                      </a:r>
                      <a:endParaRPr/>
                    </a:p>
                  </a:txBody>
                  <a:tcPr marL="91450" marR="0" marT="91450" marB="0" anchor="ctr">
                    <a:solidFill>
                      <a:schemeClr val="lt1">
                        <a:alpha val="20000"/>
                      </a:schemeClr>
                    </a:solidFill>
                  </a:tcPr>
                </a:tc>
                <a:tc>
                  <a:txBody>
                    <a:bodyPr/>
                    <a:lstStyle/>
                    <a:p>
                      <a:pPr marL="0" marR="0" lvl="0" indent="0" algn="ctr" rtl="0">
                        <a:lnSpc>
                          <a:spcPct val="100000"/>
                        </a:lnSpc>
                        <a:spcBef>
                          <a:spcPts val="0"/>
                        </a:spcBef>
                        <a:spcAft>
                          <a:spcPts val="0"/>
                        </a:spcAft>
                        <a:buClr>
                          <a:schemeClr val="dk1"/>
                        </a:buClr>
                        <a:buSzPts val="1100"/>
                        <a:buFont typeface="Arial"/>
                        <a:buNone/>
                      </a:pPr>
                      <a:r>
                        <a:rPr lang="en-US" sz="1100"/>
                        <a:t>de/e</a:t>
                      </a:r>
                      <a:endParaRPr/>
                    </a:p>
                  </a:txBody>
                  <a:tcPr marL="91450" marR="0" marT="91450" marB="0" anchor="ctr">
                    <a:solidFill>
                      <a:schemeClr val="lt1">
                        <a:alpha val="20000"/>
                      </a:schemeClr>
                    </a:solidFill>
                  </a:tcPr>
                </a:tc>
                <a:tc>
                  <a:txBody>
                    <a:bodyPr/>
                    <a:lstStyle/>
                    <a:p>
                      <a:pPr marL="0" marR="0" lvl="0" indent="0" algn="ctr" rtl="0">
                        <a:spcBef>
                          <a:spcPts val="0"/>
                        </a:spcBef>
                        <a:spcAft>
                          <a:spcPts val="0"/>
                        </a:spcAft>
                        <a:buClr>
                          <a:schemeClr val="dk1"/>
                        </a:buClr>
                        <a:buSzPts val="1100"/>
                        <a:buFont typeface="Arial"/>
                        <a:buNone/>
                      </a:pPr>
                      <a:r>
                        <a:rPr lang="en-US" sz="1100"/>
                        <a:t>included</a:t>
                      </a:r>
                      <a:endParaRPr/>
                    </a:p>
                  </a:txBody>
                  <a:tcPr marL="91450" marR="0" marT="91450" marB="0" anchor="ctr">
                    <a:solidFill>
                      <a:schemeClr val="lt1">
                        <a:alpha val="20000"/>
                      </a:schemeClr>
                    </a:solidFill>
                  </a:tcPr>
                </a:tc>
                <a:extLst>
                  <a:ext uri="{0D108BD9-81ED-4DB2-BD59-A6C34878D82A}">
                    <a16:rowId xmlns:a16="http://schemas.microsoft.com/office/drawing/2014/main" val="10002"/>
                  </a:ext>
                </a:extLst>
              </a:tr>
              <a:tr h="524175">
                <a:tc rowSpan="2">
                  <a:txBody>
                    <a:bodyPr/>
                    <a:lstStyle/>
                    <a:p>
                      <a:pPr marL="0" marR="0" lvl="0" indent="0" algn="l" rtl="0">
                        <a:spcBef>
                          <a:spcPts val="0"/>
                        </a:spcBef>
                        <a:spcAft>
                          <a:spcPts val="0"/>
                        </a:spcAft>
                        <a:buClr>
                          <a:schemeClr val="dk1"/>
                        </a:buClr>
                        <a:buSzPts val="1100"/>
                        <a:buFont typeface="Arial"/>
                        <a:buNone/>
                      </a:pPr>
                      <a:r>
                        <a:rPr lang="en-US" sz="1100"/>
                        <a:t>6</a:t>
                      </a:r>
                      <a:endParaRPr/>
                    </a:p>
                  </a:txBody>
                  <a:tcPr marL="91450" marR="0" marT="91450" marB="0" anchor="ctr">
                    <a:solidFill>
                      <a:srgbClr val="D8D8D8"/>
                    </a:solidFill>
                  </a:tcPr>
                </a:tc>
                <a:tc rowSpan="2">
                  <a:txBody>
                    <a:bodyPr/>
                    <a:lstStyle/>
                    <a:p>
                      <a:pPr marL="0" marR="0" lvl="0" indent="0" algn="l" rtl="0">
                        <a:lnSpc>
                          <a:spcPct val="100000"/>
                        </a:lnSpc>
                        <a:spcBef>
                          <a:spcPts val="0"/>
                        </a:spcBef>
                        <a:spcAft>
                          <a:spcPts val="0"/>
                        </a:spcAft>
                        <a:buClr>
                          <a:schemeClr val="dk1"/>
                        </a:buClr>
                        <a:buSzPts val="1100"/>
                        <a:buFont typeface="Arial"/>
                        <a:buNone/>
                      </a:pPr>
                      <a:r>
                        <a:rPr lang="en-US" sz="1100"/>
                        <a:t>Davos</a:t>
                      </a:r>
                      <a:endParaRPr/>
                    </a:p>
                  </a:txBody>
                  <a:tcPr marL="91450" marR="0" marT="91450" marB="0" anchor="ctr">
                    <a:solidFill>
                      <a:srgbClr val="D8D8D8"/>
                    </a:solidFill>
                  </a:tcPr>
                </a:tc>
                <a:tc>
                  <a:txBody>
                    <a:bodyPr/>
                    <a:lstStyle/>
                    <a:p>
                      <a:pPr marL="0" marR="0" lvl="0" indent="0" algn="l" rtl="0">
                        <a:lnSpc>
                          <a:spcPct val="100000"/>
                        </a:lnSpc>
                        <a:spcBef>
                          <a:spcPts val="0"/>
                        </a:spcBef>
                        <a:spcAft>
                          <a:spcPts val="0"/>
                        </a:spcAft>
                        <a:buClr>
                          <a:schemeClr val="dk1"/>
                        </a:buClr>
                        <a:buSzPts val="1100"/>
                        <a:buFont typeface="Arial"/>
                        <a:buNone/>
                      </a:pPr>
                      <a:r>
                        <a:rPr lang="en-US" sz="1100">
                          <a:solidFill>
                            <a:schemeClr val="dk1"/>
                          </a:solidFill>
                          <a:latin typeface="Arial"/>
                          <a:ea typeface="Arial"/>
                          <a:cs typeface="Arial"/>
                          <a:sym typeface="Arial"/>
                        </a:rPr>
                        <a:t>1 Tag</a:t>
                      </a:r>
                      <a:endParaRPr/>
                    </a:p>
                  </a:txBody>
                  <a:tcPr marL="91450" marR="0" marT="91450" marB="0" anchor="ctr">
                    <a:solidFill>
                      <a:srgbClr val="D8D8D8"/>
                    </a:solidFill>
                  </a:tcPr>
                </a:tc>
                <a:tc>
                  <a:txBody>
                    <a:bodyPr/>
                    <a:lstStyle/>
                    <a:p>
                      <a:pPr marL="0" marR="0" lvl="0" indent="0" algn="l" rtl="0">
                        <a:lnSpc>
                          <a:spcPct val="100000"/>
                        </a:lnSpc>
                        <a:spcBef>
                          <a:spcPts val="0"/>
                        </a:spcBef>
                        <a:spcAft>
                          <a:spcPts val="0"/>
                        </a:spcAft>
                        <a:buClr>
                          <a:schemeClr val="dk1"/>
                        </a:buClr>
                        <a:buSzPts val="1100"/>
                        <a:buFont typeface="Arial"/>
                        <a:buNone/>
                      </a:pPr>
                      <a:r>
                        <a:rPr lang="en-US" sz="1100">
                          <a:solidFill>
                            <a:schemeClr val="dk1"/>
                          </a:solidFill>
                          <a:latin typeface="Arial"/>
                          <a:ea typeface="Arial"/>
                          <a:cs typeface="Arial"/>
                          <a:sym typeface="Arial"/>
                        </a:rPr>
                        <a:t>SLF/WSL</a:t>
                      </a:r>
                      <a:br>
                        <a:rPr lang="en-US" sz="1100">
                          <a:solidFill>
                            <a:srgbClr val="000000"/>
                          </a:solidFill>
                          <a:latin typeface="Arial"/>
                          <a:ea typeface="Arial"/>
                          <a:cs typeface="Arial"/>
                          <a:sym typeface="Arial"/>
                        </a:rPr>
                      </a:br>
                      <a:r>
                        <a:rPr lang="en-US" sz="1100">
                          <a:solidFill>
                            <a:schemeClr val="dk1"/>
                          </a:solidFill>
                          <a:latin typeface="Arial"/>
                          <a:ea typeface="Arial"/>
                          <a:cs typeface="Arial"/>
                          <a:sym typeface="Arial"/>
                        </a:rPr>
                        <a:t>Wintersportmuseum Davos</a:t>
                      </a:r>
                      <a:endParaRPr/>
                    </a:p>
                  </a:txBody>
                  <a:tcPr marL="91450" marR="0" marT="91450" marB="0" anchor="ctr">
                    <a:solidFill>
                      <a:srgbClr val="D8D8D8"/>
                    </a:solidFill>
                  </a:tcPr>
                </a:tc>
                <a:tc>
                  <a:txBody>
                    <a:bodyPr/>
                    <a:lstStyle/>
                    <a:p>
                      <a:pPr marL="0" marR="0" lvl="0" indent="0" algn="l" rtl="0">
                        <a:lnSpc>
                          <a:spcPct val="100000"/>
                        </a:lnSpc>
                        <a:spcBef>
                          <a:spcPts val="0"/>
                        </a:spcBef>
                        <a:spcAft>
                          <a:spcPts val="0"/>
                        </a:spcAft>
                        <a:buClr>
                          <a:schemeClr val="dk1"/>
                        </a:buClr>
                        <a:buSzPts val="1100"/>
                        <a:buFont typeface="Arial"/>
                        <a:buNone/>
                      </a:pPr>
                      <a:r>
                        <a:rPr lang="en-US" sz="1100">
                          <a:solidFill>
                            <a:schemeClr val="dk1"/>
                          </a:solidFill>
                          <a:latin typeface="Arial"/>
                          <a:ea typeface="Arial"/>
                          <a:cs typeface="Arial"/>
                          <a:sym typeface="Arial"/>
                        </a:rPr>
                        <a:t>Bus</a:t>
                      </a:r>
                      <a:endParaRPr/>
                    </a:p>
                  </a:txBody>
                  <a:tcPr marL="91450" marR="0" marT="91450" marB="0" anchor="ctr">
                    <a:solidFill>
                      <a:srgbClr val="D8D8D8"/>
                    </a:solidFill>
                  </a:tcPr>
                </a:tc>
                <a:tc>
                  <a:txBody>
                    <a:bodyPr/>
                    <a:lstStyle/>
                    <a:p>
                      <a:pPr marL="0" marR="0" lvl="0" indent="0" algn="ctr" rtl="0">
                        <a:lnSpc>
                          <a:spcPct val="100000"/>
                        </a:lnSpc>
                        <a:spcBef>
                          <a:spcPts val="0"/>
                        </a:spcBef>
                        <a:spcAft>
                          <a:spcPts val="0"/>
                        </a:spcAft>
                        <a:buClr>
                          <a:schemeClr val="dk1"/>
                        </a:buClr>
                        <a:buSzPts val="1100"/>
                        <a:buFont typeface="Arial"/>
                        <a:buNone/>
                      </a:pPr>
                      <a:r>
                        <a:rPr lang="en-US" sz="1100">
                          <a:solidFill>
                            <a:schemeClr val="dk1"/>
                          </a:solidFill>
                          <a:latin typeface="Arial"/>
                          <a:ea typeface="Arial"/>
                          <a:cs typeface="Arial"/>
                          <a:sym typeface="Arial"/>
                        </a:rPr>
                        <a:t>ja</a:t>
                      </a:r>
                      <a:endParaRPr/>
                    </a:p>
                  </a:txBody>
                  <a:tcPr marL="91450" marR="0" marT="91450" marB="0" anchor="ctr">
                    <a:solidFill>
                      <a:srgbClr val="D8D8D8"/>
                    </a:solidFill>
                  </a:tcPr>
                </a:tc>
                <a:tc>
                  <a:txBody>
                    <a:bodyPr/>
                    <a:lstStyle/>
                    <a:p>
                      <a:pPr marL="0" marR="0" lvl="0" indent="0" algn="l" rtl="0">
                        <a:lnSpc>
                          <a:spcPct val="100000"/>
                        </a:lnSpc>
                        <a:spcBef>
                          <a:spcPts val="0"/>
                        </a:spcBef>
                        <a:spcAft>
                          <a:spcPts val="0"/>
                        </a:spcAft>
                        <a:buClr>
                          <a:schemeClr val="dk1"/>
                        </a:buClr>
                        <a:buSzPts val="1100"/>
                        <a:buFont typeface="Arial"/>
                        <a:buNone/>
                      </a:pPr>
                      <a:r>
                        <a:rPr lang="en-US" sz="1100">
                          <a:solidFill>
                            <a:schemeClr val="dk1"/>
                          </a:solidFill>
                          <a:latin typeface="Arial"/>
                          <a:ea typeface="Arial"/>
                          <a:cs typeface="Arial"/>
                          <a:sym typeface="Arial"/>
                        </a:rPr>
                        <a:t>de/e</a:t>
                      </a:r>
                      <a:endParaRPr/>
                    </a:p>
                  </a:txBody>
                  <a:tcPr marL="91450" marR="0" marT="91450" marB="0" anchor="ctr">
                    <a:solidFill>
                      <a:srgbClr val="D8D8D8"/>
                    </a:solidFill>
                  </a:tcPr>
                </a:tc>
                <a:tc>
                  <a:txBody>
                    <a:bodyPr/>
                    <a:lstStyle/>
                    <a:p>
                      <a:pPr marL="0" marR="0" lvl="0" indent="0" algn="ctr" rtl="0">
                        <a:lnSpc>
                          <a:spcPct val="100000"/>
                        </a:lnSpc>
                        <a:spcBef>
                          <a:spcPts val="0"/>
                        </a:spcBef>
                        <a:spcAft>
                          <a:spcPts val="0"/>
                        </a:spcAft>
                        <a:buClr>
                          <a:schemeClr val="dk1"/>
                        </a:buClr>
                        <a:buSzPts val="1100"/>
                        <a:buFont typeface="Arial"/>
                        <a:buNone/>
                      </a:pPr>
                      <a:r>
                        <a:rPr lang="en-US" sz="1100">
                          <a:solidFill>
                            <a:schemeClr val="dk1"/>
                          </a:solidFill>
                          <a:latin typeface="Arial"/>
                          <a:ea typeface="Arial"/>
                          <a:cs typeface="Arial"/>
                          <a:sym typeface="Arial"/>
                        </a:rPr>
                        <a:t>inklusive</a:t>
                      </a:r>
                      <a:endParaRPr/>
                    </a:p>
                  </a:txBody>
                  <a:tcPr marL="91450" marR="0" marT="91450" marB="0" anchor="ctr">
                    <a:solidFill>
                      <a:srgbClr val="D8D8D8"/>
                    </a:solidFill>
                  </a:tcPr>
                </a:tc>
                <a:extLst>
                  <a:ext uri="{0D108BD9-81ED-4DB2-BD59-A6C34878D82A}">
                    <a16:rowId xmlns:a16="http://schemas.microsoft.com/office/drawing/2014/main" val="10003"/>
                  </a:ext>
                </a:extLst>
              </a:tr>
              <a:tr h="524175">
                <a:tc vMerge="1">
                  <a:txBody>
                    <a:bodyPr/>
                    <a:lstStyle/>
                    <a:p>
                      <a:endParaRPr lang="nb-NO"/>
                    </a:p>
                  </a:txBody>
                  <a:tcPr/>
                </a:tc>
                <a:tc vMerge="1">
                  <a:txBody>
                    <a:bodyPr/>
                    <a:lstStyle/>
                    <a:p>
                      <a:endParaRPr lang="nb-NO"/>
                    </a:p>
                  </a:txBody>
                  <a:tcPr/>
                </a:tc>
                <a:tc>
                  <a:txBody>
                    <a:bodyPr/>
                    <a:lstStyle/>
                    <a:p>
                      <a:pPr marL="0" marR="0" lvl="0" indent="0" algn="l" rtl="0">
                        <a:spcBef>
                          <a:spcPts val="0"/>
                        </a:spcBef>
                        <a:spcAft>
                          <a:spcPts val="0"/>
                        </a:spcAft>
                        <a:buClr>
                          <a:schemeClr val="dk1"/>
                        </a:buClr>
                        <a:buSzPts val="1100"/>
                        <a:buFont typeface="Arial"/>
                        <a:buNone/>
                      </a:pPr>
                      <a:r>
                        <a:rPr lang="en-US" sz="1100"/>
                        <a:t>1 Day</a:t>
                      </a:r>
                      <a:endParaRPr/>
                    </a:p>
                  </a:txBody>
                  <a:tcPr marL="91450" marR="0" marT="91450" marB="0" anchor="ctr">
                    <a:solidFill>
                      <a:srgbClr val="D8D8D8"/>
                    </a:solidFill>
                  </a:tcPr>
                </a:tc>
                <a:tc>
                  <a:txBody>
                    <a:bodyPr/>
                    <a:lstStyle/>
                    <a:p>
                      <a:pPr marL="0" marR="0" lvl="0" indent="0" algn="l" rtl="0">
                        <a:lnSpc>
                          <a:spcPct val="100000"/>
                        </a:lnSpc>
                        <a:spcBef>
                          <a:spcPts val="0"/>
                        </a:spcBef>
                        <a:spcAft>
                          <a:spcPts val="0"/>
                        </a:spcAft>
                        <a:buClr>
                          <a:schemeClr val="dk1"/>
                        </a:buClr>
                        <a:buSzPts val="1100"/>
                        <a:buFont typeface="Arial"/>
                        <a:buNone/>
                      </a:pPr>
                      <a:r>
                        <a:rPr lang="en-US" sz="1100"/>
                        <a:t>SLF/WSL and the Winter Sports Museum in Davos</a:t>
                      </a:r>
                      <a:endParaRPr sz="1100"/>
                    </a:p>
                  </a:txBody>
                  <a:tcPr marL="91450" marR="0" marT="91450" marB="0" anchor="ctr">
                    <a:solidFill>
                      <a:srgbClr val="D8D8D8"/>
                    </a:solidFill>
                  </a:tcPr>
                </a:tc>
                <a:tc>
                  <a:txBody>
                    <a:bodyPr/>
                    <a:lstStyle/>
                    <a:p>
                      <a:pPr marL="0" marR="0" lvl="0" indent="0" algn="l" rtl="0">
                        <a:spcBef>
                          <a:spcPts val="0"/>
                        </a:spcBef>
                        <a:spcAft>
                          <a:spcPts val="0"/>
                        </a:spcAft>
                        <a:buClr>
                          <a:schemeClr val="dk1"/>
                        </a:buClr>
                        <a:buSzPts val="1100"/>
                        <a:buFont typeface="Arial"/>
                        <a:buNone/>
                      </a:pPr>
                      <a:r>
                        <a:rPr lang="en-US" sz="1100"/>
                        <a:t>Bus</a:t>
                      </a:r>
                      <a:endParaRPr/>
                    </a:p>
                  </a:txBody>
                  <a:tcPr marL="91450" marR="0" marT="91450" marB="0" anchor="ctr">
                    <a:solidFill>
                      <a:srgbClr val="D8D8D8"/>
                    </a:solidFill>
                  </a:tcPr>
                </a:tc>
                <a:tc>
                  <a:txBody>
                    <a:bodyPr/>
                    <a:lstStyle/>
                    <a:p>
                      <a:pPr marL="0" marR="0" lvl="0" indent="0" algn="ctr" rtl="0">
                        <a:spcBef>
                          <a:spcPts val="0"/>
                        </a:spcBef>
                        <a:spcAft>
                          <a:spcPts val="0"/>
                        </a:spcAft>
                        <a:buClr>
                          <a:schemeClr val="dk1"/>
                        </a:buClr>
                        <a:buSzPts val="1100"/>
                        <a:buFont typeface="Arial"/>
                        <a:buNone/>
                      </a:pPr>
                      <a:r>
                        <a:rPr lang="en-US" sz="1100"/>
                        <a:t>Yes</a:t>
                      </a:r>
                      <a:endParaRPr/>
                    </a:p>
                  </a:txBody>
                  <a:tcPr marL="91450" marR="0" marT="91450" marB="0" anchor="ctr">
                    <a:solidFill>
                      <a:srgbClr val="D8D8D8"/>
                    </a:solidFill>
                  </a:tcPr>
                </a:tc>
                <a:tc>
                  <a:txBody>
                    <a:bodyPr/>
                    <a:lstStyle/>
                    <a:p>
                      <a:pPr marL="0" marR="0" lvl="0" indent="0" algn="ctr" rtl="0">
                        <a:lnSpc>
                          <a:spcPct val="100000"/>
                        </a:lnSpc>
                        <a:spcBef>
                          <a:spcPts val="0"/>
                        </a:spcBef>
                        <a:spcAft>
                          <a:spcPts val="0"/>
                        </a:spcAft>
                        <a:buClr>
                          <a:schemeClr val="dk1"/>
                        </a:buClr>
                        <a:buSzPts val="1100"/>
                        <a:buFont typeface="Arial"/>
                        <a:buNone/>
                      </a:pPr>
                      <a:r>
                        <a:rPr lang="en-US" sz="1100"/>
                        <a:t>de/e</a:t>
                      </a:r>
                      <a:endParaRPr/>
                    </a:p>
                  </a:txBody>
                  <a:tcPr marL="91450" marR="0" marT="91450" marB="0" anchor="ctr">
                    <a:solidFill>
                      <a:srgbClr val="D8D8D8"/>
                    </a:solidFill>
                  </a:tcPr>
                </a:tc>
                <a:tc>
                  <a:txBody>
                    <a:bodyPr/>
                    <a:lstStyle/>
                    <a:p>
                      <a:pPr marL="0" marR="0" lvl="0" indent="0" algn="ctr" rtl="0">
                        <a:spcBef>
                          <a:spcPts val="0"/>
                        </a:spcBef>
                        <a:spcAft>
                          <a:spcPts val="0"/>
                        </a:spcAft>
                        <a:buClr>
                          <a:schemeClr val="dk1"/>
                        </a:buClr>
                        <a:buSzPts val="1100"/>
                        <a:buFont typeface="Arial"/>
                        <a:buNone/>
                      </a:pPr>
                      <a:r>
                        <a:rPr lang="en-US" sz="1100">
                          <a:solidFill>
                            <a:schemeClr val="dk1"/>
                          </a:solidFill>
                          <a:latin typeface="Arial"/>
                          <a:ea typeface="Arial"/>
                          <a:cs typeface="Arial"/>
                          <a:sym typeface="Arial"/>
                        </a:rPr>
                        <a:t>included</a:t>
                      </a:r>
                      <a:endParaRPr/>
                    </a:p>
                  </a:txBody>
                  <a:tcPr marL="91450" marR="0" marT="91450" marB="0" anchor="ctr">
                    <a:solidFill>
                      <a:srgbClr val="D8D8D8"/>
                    </a:solidFill>
                  </a:tcPr>
                </a:tc>
                <a:extLst>
                  <a:ext uri="{0D108BD9-81ED-4DB2-BD59-A6C34878D82A}">
                    <a16:rowId xmlns:a16="http://schemas.microsoft.com/office/drawing/2014/main" val="10004"/>
                  </a:ext>
                </a:extLst>
              </a:tr>
              <a:tr h="374425">
                <a:tc rowSpan="2">
                  <a:txBody>
                    <a:bodyPr/>
                    <a:lstStyle/>
                    <a:p>
                      <a:pPr marL="0" marR="0" lvl="0" indent="0" algn="l" rtl="0">
                        <a:spcBef>
                          <a:spcPts val="0"/>
                        </a:spcBef>
                        <a:spcAft>
                          <a:spcPts val="0"/>
                        </a:spcAft>
                        <a:buClr>
                          <a:schemeClr val="dk1"/>
                        </a:buClr>
                        <a:buSzPts val="1100"/>
                        <a:buFont typeface="Arial"/>
                        <a:buNone/>
                      </a:pPr>
                      <a:r>
                        <a:rPr lang="en-US" sz="1100"/>
                        <a:t>7</a:t>
                      </a:r>
                      <a:endParaRPr/>
                    </a:p>
                  </a:txBody>
                  <a:tcPr marL="91450" marR="0" marT="91450" marB="0" anchor="ctr"/>
                </a:tc>
                <a:tc rowSpan="2">
                  <a:txBody>
                    <a:bodyPr/>
                    <a:lstStyle/>
                    <a:p>
                      <a:pPr marL="0" marR="0" lvl="0" indent="0" algn="l" rtl="0">
                        <a:spcBef>
                          <a:spcPts val="0"/>
                        </a:spcBef>
                        <a:spcAft>
                          <a:spcPts val="0"/>
                        </a:spcAft>
                        <a:buClr>
                          <a:schemeClr val="dk1"/>
                        </a:buClr>
                        <a:buSzPts val="1100"/>
                        <a:buFont typeface="Arial"/>
                        <a:buNone/>
                      </a:pPr>
                      <a:r>
                        <a:rPr lang="en-US" sz="1100"/>
                        <a:t>Davos</a:t>
                      </a:r>
                      <a:endParaRPr/>
                    </a:p>
                  </a:txBody>
                  <a:tcPr marL="91450" marR="0" marT="91450" marB="0" anchor="ctr"/>
                </a:tc>
                <a:tc>
                  <a:txBody>
                    <a:bodyPr/>
                    <a:lstStyle/>
                    <a:p>
                      <a:pPr marL="0" marR="0" lvl="0" indent="0" algn="l" rtl="0">
                        <a:spcBef>
                          <a:spcPts val="0"/>
                        </a:spcBef>
                        <a:spcAft>
                          <a:spcPts val="0"/>
                        </a:spcAft>
                        <a:buClr>
                          <a:schemeClr val="dk1"/>
                        </a:buClr>
                        <a:buSzPts val="1100"/>
                        <a:buFont typeface="Arial"/>
                        <a:buNone/>
                      </a:pPr>
                      <a:r>
                        <a:rPr lang="en-US" sz="1100"/>
                        <a:t>1 Tag</a:t>
                      </a:r>
                      <a:endParaRPr/>
                    </a:p>
                  </a:txBody>
                  <a:tcPr marL="91450" marR="0" marT="91450" marB="0" anchor="ctr"/>
                </a:tc>
                <a:tc>
                  <a:txBody>
                    <a:bodyPr/>
                    <a:lstStyle/>
                    <a:p>
                      <a:pPr marL="0" marR="0" lvl="0" indent="0" algn="l" rtl="0">
                        <a:lnSpc>
                          <a:spcPct val="100000"/>
                        </a:lnSpc>
                        <a:spcBef>
                          <a:spcPts val="0"/>
                        </a:spcBef>
                        <a:spcAft>
                          <a:spcPts val="0"/>
                        </a:spcAft>
                        <a:buClr>
                          <a:schemeClr val="dk1"/>
                        </a:buClr>
                        <a:buSzPts val="1100"/>
                        <a:buFont typeface="Arial"/>
                        <a:buNone/>
                      </a:pPr>
                      <a:r>
                        <a:rPr lang="en-US" sz="1100"/>
                        <a:t>SLF/WSL Langlauf Davos Sertig</a:t>
                      </a:r>
                      <a:endParaRPr sz="1100"/>
                    </a:p>
                    <a:p>
                      <a:pPr marL="0" marR="0" lvl="0" indent="0" algn="l" rtl="0">
                        <a:spcBef>
                          <a:spcPts val="1000"/>
                        </a:spcBef>
                        <a:spcAft>
                          <a:spcPts val="0"/>
                        </a:spcAft>
                        <a:buClr>
                          <a:schemeClr val="dk1"/>
                        </a:buClr>
                        <a:buSzPts val="1100"/>
                        <a:buFont typeface="Arial"/>
                        <a:buNone/>
                      </a:pPr>
                      <a:endParaRPr sz="1100"/>
                    </a:p>
                  </a:txBody>
                  <a:tcPr marL="91450" marR="0" marT="91450" marB="0" anchor="ctr"/>
                </a:tc>
                <a:tc>
                  <a:txBody>
                    <a:bodyPr/>
                    <a:lstStyle/>
                    <a:p>
                      <a:pPr marL="0" marR="0" lvl="0" indent="0" algn="l" rtl="0">
                        <a:spcBef>
                          <a:spcPts val="0"/>
                        </a:spcBef>
                        <a:spcAft>
                          <a:spcPts val="0"/>
                        </a:spcAft>
                        <a:buClr>
                          <a:schemeClr val="dk1"/>
                        </a:buClr>
                        <a:buSzPts val="1100"/>
                        <a:buFont typeface="Arial"/>
                        <a:buNone/>
                      </a:pPr>
                      <a:r>
                        <a:rPr lang="en-US" sz="1100"/>
                        <a:t>Bus</a:t>
                      </a:r>
                      <a:endParaRPr/>
                    </a:p>
                  </a:txBody>
                  <a:tcPr marL="91450" marR="0" marT="91450" marB="0" anchor="ctr"/>
                </a:tc>
                <a:tc>
                  <a:txBody>
                    <a:bodyPr/>
                    <a:lstStyle/>
                    <a:p>
                      <a:pPr marL="0" marR="0" lvl="0" indent="0" algn="ctr" rtl="0">
                        <a:spcBef>
                          <a:spcPts val="0"/>
                        </a:spcBef>
                        <a:spcAft>
                          <a:spcPts val="0"/>
                        </a:spcAft>
                        <a:buClr>
                          <a:schemeClr val="dk1"/>
                        </a:buClr>
                        <a:buSzPts val="1100"/>
                        <a:buFont typeface="Arial"/>
                        <a:buNone/>
                      </a:pPr>
                      <a:r>
                        <a:rPr lang="en-US" sz="1100"/>
                        <a:t>Ja</a:t>
                      </a:r>
                      <a:endParaRPr/>
                    </a:p>
                  </a:txBody>
                  <a:tcPr marL="91450" marR="0" marT="91450" marB="0" anchor="ctr"/>
                </a:tc>
                <a:tc>
                  <a:txBody>
                    <a:bodyPr/>
                    <a:lstStyle/>
                    <a:p>
                      <a:pPr marL="0" marR="0" lvl="0" indent="0" algn="ctr" rtl="0">
                        <a:lnSpc>
                          <a:spcPct val="100000"/>
                        </a:lnSpc>
                        <a:spcBef>
                          <a:spcPts val="0"/>
                        </a:spcBef>
                        <a:spcAft>
                          <a:spcPts val="0"/>
                        </a:spcAft>
                        <a:buClr>
                          <a:schemeClr val="dk1"/>
                        </a:buClr>
                        <a:buSzPts val="1100"/>
                        <a:buFont typeface="Arial"/>
                        <a:buNone/>
                      </a:pPr>
                      <a:r>
                        <a:rPr lang="en-US" sz="1100"/>
                        <a:t>de/e</a:t>
                      </a:r>
                      <a:endParaRPr/>
                    </a:p>
                  </a:txBody>
                  <a:tcPr marL="91450" marR="0" marT="91450" marB="0" anchor="ctr"/>
                </a:tc>
                <a:tc>
                  <a:txBody>
                    <a:bodyPr/>
                    <a:lstStyle/>
                    <a:p>
                      <a:pPr marL="0" marR="0" lvl="0" indent="0" algn="ctr" rtl="0">
                        <a:spcBef>
                          <a:spcPts val="0"/>
                        </a:spcBef>
                        <a:spcAft>
                          <a:spcPts val="0"/>
                        </a:spcAft>
                        <a:buClr>
                          <a:schemeClr val="dk1"/>
                        </a:buClr>
                        <a:buSzPts val="1100"/>
                        <a:buFont typeface="Arial"/>
                        <a:buNone/>
                      </a:pPr>
                      <a:r>
                        <a:rPr lang="en-US" sz="1100">
                          <a:solidFill>
                            <a:schemeClr val="dk1"/>
                          </a:solidFill>
                          <a:latin typeface="Arial"/>
                          <a:ea typeface="Arial"/>
                          <a:cs typeface="Arial"/>
                          <a:sym typeface="Arial"/>
                        </a:rPr>
                        <a:t>inklusive</a:t>
                      </a:r>
                      <a:endParaRPr/>
                    </a:p>
                  </a:txBody>
                  <a:tcPr marL="91450" marR="0" marT="91450" marB="0" anchor="ctr"/>
                </a:tc>
                <a:extLst>
                  <a:ext uri="{0D108BD9-81ED-4DB2-BD59-A6C34878D82A}">
                    <a16:rowId xmlns:a16="http://schemas.microsoft.com/office/drawing/2014/main" val="10005"/>
                  </a:ext>
                </a:extLst>
              </a:tr>
              <a:tr h="374425">
                <a:tc vMerge="1">
                  <a:txBody>
                    <a:bodyPr/>
                    <a:lstStyle/>
                    <a:p>
                      <a:endParaRPr lang="nb-NO"/>
                    </a:p>
                  </a:txBody>
                  <a:tcPr/>
                </a:tc>
                <a:tc vMerge="1">
                  <a:txBody>
                    <a:bodyPr/>
                    <a:lstStyle/>
                    <a:p>
                      <a:endParaRPr lang="nb-NO"/>
                    </a:p>
                  </a:txBody>
                  <a:tcPr/>
                </a:tc>
                <a:tc>
                  <a:txBody>
                    <a:bodyPr/>
                    <a:lstStyle/>
                    <a:p>
                      <a:pPr marL="0" marR="0" lvl="0" indent="0" algn="l" rtl="0">
                        <a:spcBef>
                          <a:spcPts val="0"/>
                        </a:spcBef>
                        <a:spcAft>
                          <a:spcPts val="0"/>
                        </a:spcAft>
                        <a:buClr>
                          <a:schemeClr val="dk1"/>
                        </a:buClr>
                        <a:buSzPts val="1100"/>
                        <a:buFont typeface="Arial"/>
                        <a:buNone/>
                      </a:pPr>
                      <a:r>
                        <a:rPr lang="en-US" sz="1100"/>
                        <a:t>1 Day</a:t>
                      </a:r>
                      <a:endParaRPr/>
                    </a:p>
                  </a:txBody>
                  <a:tcPr marL="91450" marR="0" marT="91450" marB="0" anchor="ctr"/>
                </a:tc>
                <a:tc>
                  <a:txBody>
                    <a:bodyPr/>
                    <a:lstStyle/>
                    <a:p>
                      <a:pPr marL="0" marR="0" lvl="0" indent="0" algn="l" rtl="0">
                        <a:lnSpc>
                          <a:spcPct val="100000"/>
                        </a:lnSpc>
                        <a:spcBef>
                          <a:spcPts val="0"/>
                        </a:spcBef>
                        <a:spcAft>
                          <a:spcPts val="0"/>
                        </a:spcAft>
                        <a:buClr>
                          <a:schemeClr val="dk1"/>
                        </a:buClr>
                        <a:buSzPts val="1100"/>
                        <a:buFont typeface="Arial"/>
                        <a:buNone/>
                      </a:pPr>
                      <a:r>
                        <a:rPr lang="en-US" sz="1100"/>
                        <a:t>SLF/WSL and Cross-Country Skiing in Davos Sertig</a:t>
                      </a:r>
                      <a:endParaRPr sz="1100"/>
                    </a:p>
                  </a:txBody>
                  <a:tcPr marL="91450" marR="0" marT="91450" marB="0" anchor="ctr"/>
                </a:tc>
                <a:tc>
                  <a:txBody>
                    <a:bodyPr/>
                    <a:lstStyle/>
                    <a:p>
                      <a:pPr marL="0" marR="0" lvl="0" indent="0" algn="l" rtl="0">
                        <a:spcBef>
                          <a:spcPts val="0"/>
                        </a:spcBef>
                        <a:spcAft>
                          <a:spcPts val="0"/>
                        </a:spcAft>
                        <a:buClr>
                          <a:schemeClr val="dk1"/>
                        </a:buClr>
                        <a:buSzPts val="1100"/>
                        <a:buFont typeface="Arial"/>
                        <a:buNone/>
                      </a:pPr>
                      <a:r>
                        <a:rPr lang="en-US" sz="1100"/>
                        <a:t>Bus</a:t>
                      </a:r>
                      <a:endParaRPr/>
                    </a:p>
                  </a:txBody>
                  <a:tcPr marL="91450" marR="0" marT="91450" marB="0" anchor="ctr"/>
                </a:tc>
                <a:tc>
                  <a:txBody>
                    <a:bodyPr/>
                    <a:lstStyle/>
                    <a:p>
                      <a:pPr marL="0" marR="0" lvl="0" indent="0" algn="ctr" rtl="0">
                        <a:spcBef>
                          <a:spcPts val="0"/>
                        </a:spcBef>
                        <a:spcAft>
                          <a:spcPts val="0"/>
                        </a:spcAft>
                        <a:buClr>
                          <a:schemeClr val="dk1"/>
                        </a:buClr>
                        <a:buSzPts val="1100"/>
                        <a:buFont typeface="Arial"/>
                        <a:buNone/>
                      </a:pPr>
                      <a:r>
                        <a:rPr lang="en-US" sz="1100"/>
                        <a:t>Yes</a:t>
                      </a:r>
                      <a:endParaRPr/>
                    </a:p>
                  </a:txBody>
                  <a:tcPr marL="91450" marR="0" marT="91450" marB="0" anchor="ctr"/>
                </a:tc>
                <a:tc>
                  <a:txBody>
                    <a:bodyPr/>
                    <a:lstStyle/>
                    <a:p>
                      <a:pPr marL="0" marR="0" lvl="0" indent="0" algn="ctr" rtl="0">
                        <a:lnSpc>
                          <a:spcPct val="100000"/>
                        </a:lnSpc>
                        <a:spcBef>
                          <a:spcPts val="0"/>
                        </a:spcBef>
                        <a:spcAft>
                          <a:spcPts val="0"/>
                        </a:spcAft>
                        <a:buClr>
                          <a:schemeClr val="dk1"/>
                        </a:buClr>
                        <a:buSzPts val="1100"/>
                        <a:buFont typeface="Arial"/>
                        <a:buNone/>
                      </a:pPr>
                      <a:r>
                        <a:rPr lang="en-US" sz="1100"/>
                        <a:t>de/e</a:t>
                      </a:r>
                      <a:endParaRPr/>
                    </a:p>
                  </a:txBody>
                  <a:tcPr marL="91450" marR="0" marT="91450" marB="0" anchor="ctr"/>
                </a:tc>
                <a:tc>
                  <a:txBody>
                    <a:bodyPr/>
                    <a:lstStyle/>
                    <a:p>
                      <a:pPr marL="0" marR="0" lvl="0" indent="0" algn="ctr" rtl="0">
                        <a:spcBef>
                          <a:spcPts val="0"/>
                        </a:spcBef>
                        <a:spcAft>
                          <a:spcPts val="0"/>
                        </a:spcAft>
                        <a:buClr>
                          <a:schemeClr val="dk1"/>
                        </a:buClr>
                        <a:buSzPts val="1100"/>
                        <a:buFont typeface="Arial"/>
                        <a:buNone/>
                      </a:pPr>
                      <a:r>
                        <a:rPr lang="en-US" sz="1100">
                          <a:solidFill>
                            <a:schemeClr val="dk1"/>
                          </a:solidFill>
                          <a:latin typeface="Arial"/>
                          <a:ea typeface="Arial"/>
                          <a:cs typeface="Arial"/>
                          <a:sym typeface="Arial"/>
                        </a:rPr>
                        <a:t>included</a:t>
                      </a:r>
                      <a:endParaRPr/>
                    </a:p>
                  </a:txBody>
                  <a:tcPr marL="91450" marR="0" marT="91450" marB="0" anchor="ctr"/>
                </a:tc>
                <a:extLst>
                  <a:ext uri="{0D108BD9-81ED-4DB2-BD59-A6C34878D82A}">
                    <a16:rowId xmlns:a16="http://schemas.microsoft.com/office/drawing/2014/main" val="10006"/>
                  </a:ext>
                </a:extLst>
              </a:tr>
              <a:tr h="374425">
                <a:tc rowSpan="2">
                  <a:txBody>
                    <a:bodyPr/>
                    <a:lstStyle/>
                    <a:p>
                      <a:pPr marL="0" marR="0" lvl="0" indent="0" algn="l" rtl="0">
                        <a:spcBef>
                          <a:spcPts val="0"/>
                        </a:spcBef>
                        <a:spcAft>
                          <a:spcPts val="0"/>
                        </a:spcAft>
                        <a:buClr>
                          <a:schemeClr val="dk1"/>
                        </a:buClr>
                        <a:buSzPts val="1100"/>
                        <a:buFont typeface="Arial"/>
                        <a:buNone/>
                      </a:pPr>
                      <a:r>
                        <a:rPr lang="en-US" sz="1100"/>
                        <a:t>8</a:t>
                      </a:r>
                      <a:endParaRPr/>
                    </a:p>
                  </a:txBody>
                  <a:tcPr marL="91450" marR="0" marT="91450" marB="0" anchor="ctr">
                    <a:solidFill>
                      <a:srgbClr val="D8D8D8"/>
                    </a:solidFill>
                  </a:tcPr>
                </a:tc>
                <a:tc rowSpan="2">
                  <a:txBody>
                    <a:bodyPr/>
                    <a:lstStyle/>
                    <a:p>
                      <a:pPr marL="0" marR="0" lvl="0" indent="0" algn="l" rtl="0">
                        <a:lnSpc>
                          <a:spcPct val="100000"/>
                        </a:lnSpc>
                        <a:spcBef>
                          <a:spcPts val="0"/>
                        </a:spcBef>
                        <a:spcAft>
                          <a:spcPts val="0"/>
                        </a:spcAft>
                        <a:buClr>
                          <a:schemeClr val="dk1"/>
                        </a:buClr>
                        <a:buSzPts val="1100"/>
                        <a:buFont typeface="Arial"/>
                        <a:buNone/>
                      </a:pPr>
                      <a:r>
                        <a:rPr lang="en-US" sz="1100"/>
                        <a:t>Sufers</a:t>
                      </a:r>
                      <a:br>
                        <a:rPr lang="en-US" sz="1100"/>
                      </a:br>
                      <a:r>
                        <a:rPr lang="en-US" sz="1100"/>
                        <a:t>Zillis</a:t>
                      </a:r>
                      <a:endParaRPr/>
                    </a:p>
                  </a:txBody>
                  <a:tcPr marL="91450" marR="0" marT="91450" marB="0" anchor="ctr">
                    <a:solidFill>
                      <a:srgbClr val="D8D8D8"/>
                    </a:solidFill>
                  </a:tcPr>
                </a:tc>
                <a:tc>
                  <a:txBody>
                    <a:bodyPr/>
                    <a:lstStyle/>
                    <a:p>
                      <a:pPr marL="0" marR="0" lvl="0" indent="0" algn="l" rtl="0">
                        <a:lnSpc>
                          <a:spcPct val="100000"/>
                        </a:lnSpc>
                        <a:spcBef>
                          <a:spcPts val="0"/>
                        </a:spcBef>
                        <a:spcAft>
                          <a:spcPts val="0"/>
                        </a:spcAft>
                        <a:buClr>
                          <a:schemeClr val="dk1"/>
                        </a:buClr>
                        <a:buSzPts val="1100"/>
                        <a:buFont typeface="Arial"/>
                        <a:buNone/>
                      </a:pPr>
                      <a:r>
                        <a:rPr lang="en-US" sz="1100">
                          <a:solidFill>
                            <a:schemeClr val="dk1"/>
                          </a:solidFill>
                          <a:latin typeface="Arial"/>
                          <a:ea typeface="Arial"/>
                          <a:cs typeface="Arial"/>
                          <a:sym typeface="Arial"/>
                        </a:rPr>
                        <a:t>1 Tag</a:t>
                      </a:r>
                      <a:endParaRPr/>
                    </a:p>
                  </a:txBody>
                  <a:tcPr marL="91450" marR="0" marT="91450" marB="0" anchor="ctr">
                    <a:solidFill>
                      <a:srgbClr val="D8D8D8"/>
                    </a:solidFill>
                  </a:tcPr>
                </a:tc>
                <a:tc>
                  <a:txBody>
                    <a:bodyPr/>
                    <a:lstStyle/>
                    <a:p>
                      <a:pPr marL="0" marR="0" lvl="0" indent="0" algn="l" rtl="0">
                        <a:lnSpc>
                          <a:spcPct val="100000"/>
                        </a:lnSpc>
                        <a:spcBef>
                          <a:spcPts val="0"/>
                        </a:spcBef>
                        <a:spcAft>
                          <a:spcPts val="0"/>
                        </a:spcAft>
                        <a:buClr>
                          <a:schemeClr val="dk1"/>
                        </a:buClr>
                        <a:buSzPts val="1100"/>
                        <a:buFont typeface="Arial"/>
                        <a:buNone/>
                      </a:pPr>
                      <a:r>
                        <a:rPr lang="en-US" sz="1100"/>
                        <a:t>Festungsmuseum Crestawald</a:t>
                      </a:r>
                      <a:br>
                        <a:rPr lang="en-US" sz="1100"/>
                      </a:br>
                      <a:r>
                        <a:rPr lang="en-US" sz="1100"/>
                        <a:t>Kirche Zillis; Naturpark Beverin</a:t>
                      </a:r>
                      <a:endParaRPr sz="1100"/>
                    </a:p>
                  </a:txBody>
                  <a:tcPr marL="91450" marR="0" marT="91450" marB="0" anchor="ctr">
                    <a:solidFill>
                      <a:srgbClr val="D8D8D8"/>
                    </a:solidFill>
                  </a:tcPr>
                </a:tc>
                <a:tc>
                  <a:txBody>
                    <a:bodyPr/>
                    <a:lstStyle/>
                    <a:p>
                      <a:pPr marL="0" marR="0" lvl="0" indent="0" algn="l" rtl="0">
                        <a:lnSpc>
                          <a:spcPct val="100000"/>
                        </a:lnSpc>
                        <a:spcBef>
                          <a:spcPts val="0"/>
                        </a:spcBef>
                        <a:spcAft>
                          <a:spcPts val="0"/>
                        </a:spcAft>
                        <a:buClr>
                          <a:schemeClr val="dk1"/>
                        </a:buClr>
                        <a:buSzPts val="1100"/>
                        <a:buFont typeface="Arial"/>
                        <a:buNone/>
                      </a:pPr>
                      <a:r>
                        <a:rPr lang="en-US" sz="1100">
                          <a:solidFill>
                            <a:schemeClr val="dk1"/>
                          </a:solidFill>
                          <a:latin typeface="Arial"/>
                          <a:ea typeface="Arial"/>
                          <a:cs typeface="Arial"/>
                          <a:sym typeface="Arial"/>
                        </a:rPr>
                        <a:t>Bus</a:t>
                      </a:r>
                      <a:endParaRPr/>
                    </a:p>
                  </a:txBody>
                  <a:tcPr marL="91450" marR="0" marT="91450" marB="0" anchor="ctr">
                    <a:solidFill>
                      <a:srgbClr val="D8D8D8"/>
                    </a:solidFill>
                  </a:tcPr>
                </a:tc>
                <a:tc>
                  <a:txBody>
                    <a:bodyPr/>
                    <a:lstStyle/>
                    <a:p>
                      <a:pPr marL="0" marR="0" lvl="0" indent="0" algn="ctr" rtl="0">
                        <a:lnSpc>
                          <a:spcPct val="100000"/>
                        </a:lnSpc>
                        <a:spcBef>
                          <a:spcPts val="0"/>
                        </a:spcBef>
                        <a:spcAft>
                          <a:spcPts val="0"/>
                        </a:spcAft>
                        <a:buClr>
                          <a:schemeClr val="dk1"/>
                        </a:buClr>
                        <a:buSzPts val="1100"/>
                        <a:buFont typeface="Arial"/>
                        <a:buNone/>
                      </a:pPr>
                      <a:r>
                        <a:rPr lang="en-US" sz="1100">
                          <a:solidFill>
                            <a:schemeClr val="dk1"/>
                          </a:solidFill>
                          <a:latin typeface="Arial"/>
                          <a:ea typeface="Arial"/>
                          <a:cs typeface="Arial"/>
                          <a:sym typeface="Arial"/>
                        </a:rPr>
                        <a:t>ja</a:t>
                      </a:r>
                      <a:endParaRPr/>
                    </a:p>
                  </a:txBody>
                  <a:tcPr marL="91450" marR="0" marT="91450" marB="0" anchor="ctr">
                    <a:solidFill>
                      <a:srgbClr val="D8D8D8"/>
                    </a:solidFill>
                  </a:tcPr>
                </a:tc>
                <a:tc>
                  <a:txBody>
                    <a:bodyPr/>
                    <a:lstStyle/>
                    <a:p>
                      <a:pPr marL="0" marR="0" lvl="0" indent="0" algn="l" rtl="0">
                        <a:lnSpc>
                          <a:spcPct val="100000"/>
                        </a:lnSpc>
                        <a:spcBef>
                          <a:spcPts val="0"/>
                        </a:spcBef>
                        <a:spcAft>
                          <a:spcPts val="0"/>
                        </a:spcAft>
                        <a:buClr>
                          <a:schemeClr val="dk1"/>
                        </a:buClr>
                        <a:buSzPts val="1100"/>
                        <a:buFont typeface="Arial"/>
                        <a:buNone/>
                      </a:pPr>
                      <a:r>
                        <a:rPr lang="en-US" sz="1100">
                          <a:solidFill>
                            <a:schemeClr val="dk1"/>
                          </a:solidFill>
                          <a:latin typeface="Arial"/>
                          <a:ea typeface="Arial"/>
                          <a:cs typeface="Arial"/>
                          <a:sym typeface="Arial"/>
                        </a:rPr>
                        <a:t>de/e</a:t>
                      </a:r>
                      <a:endParaRPr/>
                    </a:p>
                  </a:txBody>
                  <a:tcPr marL="91450" marR="0" marT="91450" marB="0" anchor="ctr">
                    <a:solidFill>
                      <a:srgbClr val="D8D8D8"/>
                    </a:solidFill>
                  </a:tcPr>
                </a:tc>
                <a:tc>
                  <a:txBody>
                    <a:bodyPr/>
                    <a:lstStyle/>
                    <a:p>
                      <a:pPr marL="0" marR="0" lvl="0" indent="0" algn="ctr" rtl="0">
                        <a:lnSpc>
                          <a:spcPct val="100000"/>
                        </a:lnSpc>
                        <a:spcBef>
                          <a:spcPts val="0"/>
                        </a:spcBef>
                        <a:spcAft>
                          <a:spcPts val="0"/>
                        </a:spcAft>
                        <a:buClr>
                          <a:schemeClr val="dk1"/>
                        </a:buClr>
                        <a:buSzPts val="1100"/>
                        <a:buFont typeface="Arial"/>
                        <a:buNone/>
                      </a:pPr>
                      <a:r>
                        <a:rPr lang="en-US" sz="1100">
                          <a:solidFill>
                            <a:schemeClr val="dk1"/>
                          </a:solidFill>
                          <a:latin typeface="Arial"/>
                          <a:ea typeface="Arial"/>
                          <a:cs typeface="Arial"/>
                          <a:sym typeface="Arial"/>
                        </a:rPr>
                        <a:t>inklusive</a:t>
                      </a:r>
                      <a:endParaRPr/>
                    </a:p>
                  </a:txBody>
                  <a:tcPr marL="91450" marR="0" marT="91450" marB="0" anchor="ctr">
                    <a:solidFill>
                      <a:srgbClr val="D8D8D8"/>
                    </a:solidFill>
                  </a:tcPr>
                </a:tc>
                <a:extLst>
                  <a:ext uri="{0D108BD9-81ED-4DB2-BD59-A6C34878D82A}">
                    <a16:rowId xmlns:a16="http://schemas.microsoft.com/office/drawing/2014/main" val="10007"/>
                  </a:ext>
                </a:extLst>
              </a:tr>
              <a:tr h="374425">
                <a:tc vMerge="1">
                  <a:txBody>
                    <a:bodyPr/>
                    <a:lstStyle/>
                    <a:p>
                      <a:endParaRPr lang="nb-NO"/>
                    </a:p>
                  </a:txBody>
                  <a:tcPr/>
                </a:tc>
                <a:tc vMerge="1">
                  <a:txBody>
                    <a:bodyPr/>
                    <a:lstStyle/>
                    <a:p>
                      <a:endParaRPr lang="nb-NO"/>
                    </a:p>
                  </a:txBody>
                  <a:tcPr/>
                </a:tc>
                <a:tc>
                  <a:txBody>
                    <a:bodyPr/>
                    <a:lstStyle/>
                    <a:p>
                      <a:pPr marL="0" marR="0" lvl="0" indent="0" algn="l" rtl="0">
                        <a:spcBef>
                          <a:spcPts val="0"/>
                        </a:spcBef>
                        <a:spcAft>
                          <a:spcPts val="0"/>
                        </a:spcAft>
                        <a:buClr>
                          <a:schemeClr val="dk1"/>
                        </a:buClr>
                        <a:buSzPts val="1100"/>
                        <a:buFont typeface="Arial"/>
                        <a:buNone/>
                      </a:pPr>
                      <a:r>
                        <a:rPr lang="en-US" sz="1100"/>
                        <a:t>1 Day</a:t>
                      </a:r>
                      <a:endParaRPr/>
                    </a:p>
                  </a:txBody>
                  <a:tcPr marL="91450" marR="0" marT="91450" marB="0" anchor="ctr">
                    <a:solidFill>
                      <a:srgbClr val="D8D8D8"/>
                    </a:solidFill>
                  </a:tcPr>
                </a:tc>
                <a:tc>
                  <a:txBody>
                    <a:bodyPr/>
                    <a:lstStyle/>
                    <a:p>
                      <a:pPr marL="0" marR="0" lvl="0" indent="0" algn="l" rtl="0">
                        <a:lnSpc>
                          <a:spcPct val="100000"/>
                        </a:lnSpc>
                        <a:spcBef>
                          <a:spcPts val="0"/>
                        </a:spcBef>
                        <a:spcAft>
                          <a:spcPts val="0"/>
                        </a:spcAft>
                        <a:buClr>
                          <a:schemeClr val="dk1"/>
                        </a:buClr>
                        <a:buSzPts val="1100"/>
                        <a:buFont typeface="Arial"/>
                        <a:buNone/>
                      </a:pPr>
                      <a:r>
                        <a:rPr lang="en-US" sz="1100"/>
                        <a:t>Crestawald Fortress Museum, Zillis Church and Beverin Nature Park</a:t>
                      </a:r>
                      <a:endParaRPr/>
                    </a:p>
                  </a:txBody>
                  <a:tcPr marL="91450" marR="0" marT="91450" marB="0" anchor="ctr">
                    <a:solidFill>
                      <a:srgbClr val="D8D8D8"/>
                    </a:solidFill>
                  </a:tcPr>
                </a:tc>
                <a:tc>
                  <a:txBody>
                    <a:bodyPr/>
                    <a:lstStyle/>
                    <a:p>
                      <a:pPr marL="0" marR="0" lvl="0" indent="0" algn="l" rtl="0">
                        <a:spcBef>
                          <a:spcPts val="0"/>
                        </a:spcBef>
                        <a:spcAft>
                          <a:spcPts val="0"/>
                        </a:spcAft>
                        <a:buClr>
                          <a:schemeClr val="dk1"/>
                        </a:buClr>
                        <a:buSzPts val="1100"/>
                        <a:buFont typeface="Arial"/>
                        <a:buNone/>
                      </a:pPr>
                      <a:r>
                        <a:rPr lang="en-US" sz="1100"/>
                        <a:t>Bus</a:t>
                      </a:r>
                      <a:endParaRPr/>
                    </a:p>
                  </a:txBody>
                  <a:tcPr marL="91450" marR="0" marT="91450" marB="0" anchor="ctr">
                    <a:solidFill>
                      <a:srgbClr val="D8D8D8"/>
                    </a:solidFill>
                  </a:tcPr>
                </a:tc>
                <a:tc>
                  <a:txBody>
                    <a:bodyPr/>
                    <a:lstStyle/>
                    <a:p>
                      <a:pPr marL="0" marR="0" lvl="0" indent="0" algn="ctr" rtl="0">
                        <a:spcBef>
                          <a:spcPts val="0"/>
                        </a:spcBef>
                        <a:spcAft>
                          <a:spcPts val="0"/>
                        </a:spcAft>
                        <a:buClr>
                          <a:schemeClr val="dk1"/>
                        </a:buClr>
                        <a:buSzPts val="1100"/>
                        <a:buFont typeface="Arial"/>
                        <a:buNone/>
                      </a:pPr>
                      <a:r>
                        <a:rPr lang="en-US" sz="1100"/>
                        <a:t>Yes</a:t>
                      </a:r>
                      <a:endParaRPr/>
                    </a:p>
                  </a:txBody>
                  <a:tcPr marL="91450" marR="0" marT="91450" marB="0" anchor="ctr">
                    <a:solidFill>
                      <a:srgbClr val="D8D8D8"/>
                    </a:solidFill>
                  </a:tcPr>
                </a:tc>
                <a:tc>
                  <a:txBody>
                    <a:bodyPr/>
                    <a:lstStyle/>
                    <a:p>
                      <a:pPr marL="0" marR="0" lvl="0" indent="0" algn="ctr" rtl="0">
                        <a:lnSpc>
                          <a:spcPct val="100000"/>
                        </a:lnSpc>
                        <a:spcBef>
                          <a:spcPts val="0"/>
                        </a:spcBef>
                        <a:spcAft>
                          <a:spcPts val="0"/>
                        </a:spcAft>
                        <a:buClr>
                          <a:schemeClr val="dk1"/>
                        </a:buClr>
                        <a:buSzPts val="1100"/>
                        <a:buFont typeface="Arial"/>
                        <a:buNone/>
                      </a:pPr>
                      <a:r>
                        <a:rPr lang="en-US" sz="1100"/>
                        <a:t>de/e</a:t>
                      </a:r>
                      <a:endParaRPr/>
                    </a:p>
                  </a:txBody>
                  <a:tcPr marL="91450" marR="0" marT="91450" marB="0" anchor="ctr">
                    <a:solidFill>
                      <a:srgbClr val="D8D8D8"/>
                    </a:solidFill>
                  </a:tcPr>
                </a:tc>
                <a:tc>
                  <a:txBody>
                    <a:bodyPr/>
                    <a:lstStyle/>
                    <a:p>
                      <a:pPr marL="0" marR="0" lvl="0" indent="0" algn="ctr" rtl="0">
                        <a:spcBef>
                          <a:spcPts val="0"/>
                        </a:spcBef>
                        <a:spcAft>
                          <a:spcPts val="0"/>
                        </a:spcAft>
                        <a:buClr>
                          <a:schemeClr val="dk1"/>
                        </a:buClr>
                        <a:buSzPts val="1100"/>
                        <a:buFont typeface="Arial"/>
                        <a:buNone/>
                      </a:pPr>
                      <a:r>
                        <a:rPr lang="en-US" sz="1100">
                          <a:solidFill>
                            <a:schemeClr val="dk1"/>
                          </a:solidFill>
                          <a:latin typeface="Arial"/>
                          <a:ea typeface="Arial"/>
                          <a:cs typeface="Arial"/>
                          <a:sym typeface="Arial"/>
                        </a:rPr>
                        <a:t>included</a:t>
                      </a:r>
                      <a:endParaRPr/>
                    </a:p>
                  </a:txBody>
                  <a:tcPr marL="91450" marR="0" marT="91450" marB="0" anchor="ctr">
                    <a:solidFill>
                      <a:srgbClr val="D8D8D8"/>
                    </a:solidFill>
                  </a:tcPr>
                </a:tc>
                <a:extLst>
                  <a:ext uri="{0D108BD9-81ED-4DB2-BD59-A6C34878D82A}">
                    <a16:rowId xmlns:a16="http://schemas.microsoft.com/office/drawing/2014/main" val="10008"/>
                  </a:ext>
                </a:extLst>
              </a:tr>
            </a:tbl>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51"/>
        <p:cNvGrpSpPr/>
        <p:nvPr/>
      </p:nvGrpSpPr>
      <p:grpSpPr>
        <a:xfrm>
          <a:off x="0" y="0"/>
          <a:ext cx="0" cy="0"/>
          <a:chOff x="0" y="0"/>
          <a:chExt cx="0" cy="0"/>
        </a:xfrm>
      </p:grpSpPr>
      <p:sp>
        <p:nvSpPr>
          <p:cNvPr id="352" name="Google Shape;352;p32"/>
          <p:cNvSpPr txBox="1"/>
          <p:nvPr/>
        </p:nvSpPr>
        <p:spPr>
          <a:xfrm>
            <a:off x="360948" y="404664"/>
            <a:ext cx="8783052" cy="72008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000" b="1">
                <a:solidFill>
                  <a:schemeClr val="dk1"/>
                </a:solidFill>
                <a:latin typeface="Arial"/>
                <a:ea typeface="Arial"/>
                <a:cs typeface="Arial"/>
                <a:sym typeface="Arial"/>
              </a:rPr>
              <a:t>Exkursionen</a:t>
            </a:r>
            <a:endParaRPr/>
          </a:p>
          <a:p>
            <a:pPr marL="0" marR="0" lvl="0" indent="0" algn="l" rtl="0">
              <a:spcBef>
                <a:spcPts val="400"/>
              </a:spcBef>
              <a:spcAft>
                <a:spcPts val="0"/>
              </a:spcAft>
              <a:buNone/>
            </a:pPr>
            <a:r>
              <a:rPr lang="en-US" sz="2000" b="1">
                <a:solidFill>
                  <a:srgbClr val="C00000"/>
                </a:solidFill>
                <a:latin typeface="Arial"/>
                <a:ea typeface="Arial"/>
                <a:cs typeface="Arial"/>
                <a:sym typeface="Arial"/>
              </a:rPr>
              <a:t>Excursions</a:t>
            </a:r>
            <a:endParaRPr sz="2000" b="1" i="0" strike="noStrike" cap="none">
              <a:solidFill>
                <a:srgbClr val="C00000"/>
              </a:solidFill>
              <a:latin typeface="Arial"/>
              <a:ea typeface="Arial"/>
              <a:cs typeface="Arial"/>
              <a:sym typeface="Arial"/>
            </a:endParaRPr>
          </a:p>
        </p:txBody>
      </p:sp>
      <p:sp>
        <p:nvSpPr>
          <p:cNvPr id="353" name="Google Shape;353;p32" descr="data:image/jpeg;base64,/9j/4AAQSkZJRgABAQAAAQABAAD/2wCEAAkGBhQSEBUUEhQVFBQWFBgUFxgXFhoYGBYYFRUcFxgUFxoZHCcfGBwkGh0UHy8gJycpLCwsFx4xNTIqQSYrLCkBCQoKDgwOGg8PGiokHyUpLCwtLywtLSksLCw1LywpLC4sKSwpLCosLCwsLCkpKSwsLCwsMSwsKSwsKiwpLCksLv/AABEIAIAAVQMBIgACEQEDEQH/xAAcAAABBAMBAAAAAAAAAAAAAAAGAAIFBwEDBAj/xAA9EAABAwICBwUFBgQHAAAAAAABAgMRAAQhMQUGEkFRYXEHEyKBkTJSobHRFCNCgsHhM2JykggVJTRDg6L/xAAZAQACAwEAAAAAAAAAAAAAAAABAwACBAX/xAAkEQACAgICAQMFAAAAAAAAAAAAAQIRAyESMUEEIkITFDJRcf/aAAwDAQACEQMRAD8AsKsVmlRKmKVcWmdNNWrRceVspGA3kngkbzVSa19qT74LbALDZmSD94ocCfw9BUJRb13pRpr+I62ictpQE+prlGs9oTAuWZ/rHzyrzr36lmSpR4yT+tPIKvCk/GhYaPTLbgUAUkEHIgyD0Ip1eb7DWC4tj90642RuBOyeqTh8KtDU3tSQ/stXUIdyC8kL6+6r4dKlgoP6xWQazVgDYpVmlUIPpriwAScABJPIY0+oPXTSXc2az73g6BWfnEjzoMJUmumspuXpckpk9yjIJQT7R5nPGg+4WVHAUUaK0R9suZJ8MmTuAGASKsbR2qzCAIaTI3xJrPLKo6NMMLkrKVVbGAoAwd/zrr0aniJw+WNW5pDVFpwQlATjOAjGKHLjs8hUAkDORhHMcKr9deS79O/AKOsIXBWqDGHHDjXCqyj5zyyo2e7PwAQHDtRmf2oSvtGqtlKBExkd1XjkjLoVLFKPYfdl+uK9r7JcKKsPulKOUf8AHOZwxFWdXnW1vTtodR4FIUkj1wx6/OvQ9s7tISr3khXqJpyYlj4pUopUSo+gbtYcP2dtAw2lmfIfvR1Qb2ltBTTOPiLmyPzQKrJ0i8VbIfU7RCWWxGasT9KMrZAKaHEXbdu2nvFpSAN5x8hvruY1otwgq75ABylQx8q5ytuzp6SpEqMJzrmuVcq0s6VQseEyM61aS0m037awnCccKDLI0OHGhjWVAWlQ+O+pG+1ptkiQ4lf9Jmohy8Q8JQoKHy6jdU2tlW1LQJaMtvvo4A+Y5c6vnV1U2rXJAH9uFUu0nuroDiJx5mrm1aVNo0eKZ9Sa345Wc7IqdEnSpUqaKH0G6+2hWUknZCEhxBzG2FYhQ4HwjzoyqH1ptNtnz/f9KXl/EdhrlTK1vrdp5S1uBRXh4BIUBGA5jMzHGh+80Q2HwENqT4duDJwgHOcMD8MhVnP2IUUuBAUpMxBhUHMcCKTtk6sQElPWB8hPxrCpPwb1FeSH1dbOxAQraI8IAnaAzOJAA5zUJrU0pxfdltRWPDECcgdxPGjLRtmGlbUYxs4mTEkkk9d3KoLSDBNwVD2pEYxuiQRywpaSTsdtqgVb1QfQ4oBlKwACFHIzuBw+XHz6LG2WlRU20Uq9lQJ8IxjDjR41o18iSrDnj+tct8S2CCc+Xx41aWST7FKCXQCPWJXdw5E7M4HZwnBPrR/2eXrvfPMKMtoQlSM4TJiBPn6UHaVsAtRUJ7wgJTjhIMyfKasfUXR+wwpw+04R6IED47VPxtykhWRRjjd+WEtKlSrac8fWq6Z2kEb93WttKg1egp07BFi57swfwmCOhrfc6WUshKepO4CuHSbcXDoPvT641F3ukFoUEIbUroPjJrmtU6Okpas6brT4acIU2siJ2o8B6EUN3msPeughsxlIIEczUyt7aSQUO45+AEdc6irmzAH3bTnmkJx8zNHihlzrom9CawK7shZnZ37441xaXv8AbVPKo7RrT5VikJTjJkTgMoH1rdpABJSnMhOMdKq1TKNtnZoLRDlwT3YwBAUqRCZ3xmasq2tw2hKE5JAA8qFuztqG3VbitI9EyfnRdW3DBJWYs023x/Rg0qVKniB9KlWKhAa1ssykh5IkRsr5cFfp6VCMPSdrlVgKE4HEHCKC9ZdCdwoLYEIVO0j8IPL3Zx5SKy5sfyRqw5PicztuVDAnpNcDtrzPrNNTrGlGCvOcD0qL0hrKFezxpNaNHMkO/DYgnBI9TUA5clSiTiomtT9ypwzU3qtoDv3gk+yPEs8E8Opy9aqog5XsmtD6xf5ei3TcpAYuNoh0D+G5OTnFBTskHMY5jI+QsEAgggiQRiCDkQd4oC7YglOjkiAIfbCBwhKpj8tV7qj2h3FiQie9Y3tqPs82z+E8suVdCKpJGCTttnoCs0D2XbBYLTKy60r3VIKvQokGs0SoczXFpXTLNsjbfcS2n+Y4nkkZqPSqd0x2vXbshkIt0/y+Jf8AcrLyAoNurtbqtpxanFnNS1FR9TVqIWdp/tlzTZt/9jo+KUfX0ro7JL1y+evU3LinCtlGKj7MLJGyMgATkKqUmrP7Bv8Ad3HHuAfRwUGtBWiV0zq/srKHUwobxv4KB4GhS/1WUkylZir601YMOsqU+QhKElRcmCgDMzw5VV1i8w7cpHeq7gnxHu4MAmCfdnjjFZft5t+xWbFnhXuB7QmrzrytlIy9pRySOJ+m+rO0NopFu3sI6lW9R4n6bqJk6KZabAbSkIiRG+fxTvnjUQ8qZjAD5UyGPj32Ink5aXRU3bbpaVsW4PshTquqvCn4BXrVYCpjWy/U/evuKMy4UjklPhSPICopKacKNa0Uq3bQ69KzRAOis1mKxFEhmKs3sDV/qDo3G2V8HEn61WVW1/h+2Q/dk5hpuCdwKjtfp6UGRBl2pXI+zJYM7Lq5VGcIxB/ug+VVpaOG3Zc2sFIWWzOeGPlhFW47oMXlwH3Z7tPhaR7wme8VwBOIHCKqrXp/vX7gpASDcOSOPdQgqBHEJyjOtHpW03/BeVWkFnZdrYbhtdq6fG342+bZzRz2T8FcqN78JbtnXDgENqUfypJ/Sq01C0R3d2lScYTtT/UPpRj2o6TDOiH8YLgDSfzkbX/mazN27G9I84OnaUVHMkk9SZpmzTyabVgDdmlWp96MqzQIf//Z"/>
          <p:cNvSpPr/>
          <p:nvPr/>
        </p:nvSpPr>
        <p:spPr>
          <a:xfrm>
            <a:off x="0" y="-817563"/>
            <a:ext cx="809625" cy="121920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2400">
              <a:solidFill>
                <a:schemeClr val="dk1"/>
              </a:solidFill>
              <a:latin typeface="Times New Roman"/>
              <a:ea typeface="Times New Roman"/>
              <a:cs typeface="Times New Roman"/>
              <a:sym typeface="Times New Roman"/>
            </a:endParaRPr>
          </a:p>
        </p:txBody>
      </p:sp>
      <p:sp>
        <p:nvSpPr>
          <p:cNvPr id="354" name="Google Shape;354;p32" descr="data:image/jpeg;base64,/9j/4AAQSkZJRgABAQAAAQABAAD/2wCEAAkGBhQSEBUUEhQVFBQWFBgUFxgXFhoYGBYYFRUcFxgUFxoZHCcfGBwkGh0UHy8gJycpLCwsFx4xNTIqQSYrLCkBCQoKDgwOGg8PGiokHyUpLCwtLywtLSksLCw1LywpLC4sKSwpLCosLCwsLCkpKSwsLCwsMSwsKSwsKiwpLCksLv/AABEIAIAAVQMBIgACEQEDEQH/xAAcAAABBAMBAAAAAAAAAAAAAAAGAAIFBwEDBAj/xAA9EAABAwICBwUFBgQHAAAAAAABAgMRAAQhMQUGEkFRYXEHEyKBkTJSobHRFCNCgsHhM2JykggVJTRDg6L/xAAZAQACAwEAAAAAAAAAAAAAAAABAwACBAX/xAAkEQACAgICAQMFAAAAAAAAAAAAAQIRAyESMUEEIkITFDJRcf/aAAwDAQACEQMRAD8AsKsVmlRKmKVcWmdNNWrRceVspGA3kngkbzVSa19qT74LbALDZmSD94ocCfw9BUJRb13pRpr+I62ictpQE+prlGs9oTAuWZ/rHzyrzr36lmSpR4yT+tPIKvCk/GhYaPTLbgUAUkEHIgyD0Ip1eb7DWC4tj90642RuBOyeqTh8KtDU3tSQ/stXUIdyC8kL6+6r4dKlgoP6xWQazVgDYpVmlUIPpriwAScABJPIY0+oPXTSXc2az73g6BWfnEjzoMJUmumspuXpckpk9yjIJQT7R5nPGg+4WVHAUUaK0R9suZJ8MmTuAGASKsbR2qzCAIaTI3xJrPLKo6NMMLkrKVVbGAoAwd/zrr0aniJw+WNW5pDVFpwQlATjOAjGKHLjs8hUAkDORhHMcKr9deS79O/AKOsIXBWqDGHHDjXCqyj5zyyo2e7PwAQHDtRmf2oSvtGqtlKBExkd1XjkjLoVLFKPYfdl+uK9r7JcKKsPulKOUf8AHOZwxFWdXnW1vTtodR4FIUkj1wx6/OvQ9s7tISr3khXqJpyYlj4pUopUSo+gbtYcP2dtAw2lmfIfvR1Qb2ltBTTOPiLmyPzQKrJ0i8VbIfU7RCWWxGasT9KMrZAKaHEXbdu2nvFpSAN5x8hvruY1otwgq75ABylQx8q5ytuzp6SpEqMJzrmuVcq0s6VQseEyM61aS0m037awnCccKDLI0OHGhjWVAWlQ+O+pG+1ptkiQ4lf9Jmohy8Q8JQoKHy6jdU2tlW1LQJaMtvvo4A+Y5c6vnV1U2rXJAH9uFUu0nuroDiJx5mrm1aVNo0eKZ9Sa345Wc7IqdEnSpUqaKH0G6+2hWUknZCEhxBzG2FYhQ4HwjzoyqH1ptNtnz/f9KXl/EdhrlTK1vrdp5S1uBRXh4BIUBGA5jMzHGh+80Q2HwENqT4duDJwgHOcMD8MhVnP2IUUuBAUpMxBhUHMcCKTtk6sQElPWB8hPxrCpPwb1FeSH1dbOxAQraI8IAnaAzOJAA5zUJrU0pxfdltRWPDECcgdxPGjLRtmGlbUYxs4mTEkkk9d3KoLSDBNwVD2pEYxuiQRywpaSTsdtqgVb1QfQ4oBlKwACFHIzuBw+XHz6LG2WlRU20Uq9lQJ8IxjDjR41o18iSrDnj+tct8S2CCc+Xx41aWST7FKCXQCPWJXdw5E7M4HZwnBPrR/2eXrvfPMKMtoQlSM4TJiBPn6UHaVsAtRUJ7wgJTjhIMyfKasfUXR+wwpw+04R6IED47VPxtykhWRRjjd+WEtKlSrac8fWq6Z2kEb93WttKg1egp07BFi57swfwmCOhrfc6WUshKepO4CuHSbcXDoPvT641F3ukFoUEIbUroPjJrmtU6Okpas6brT4acIU2siJ2o8B6EUN3msPeughsxlIIEczUyt7aSQUO45+AEdc6irmzAH3bTnmkJx8zNHihlzrom9CawK7shZnZ37441xaXv8AbVPKo7RrT5VikJTjJkTgMoH1rdpABJSnMhOMdKq1TKNtnZoLRDlwT3YwBAUqRCZ3xmasq2tw2hKE5JAA8qFuztqG3VbitI9EyfnRdW3DBJWYs023x/Rg0qVKniB9KlWKhAa1ssykh5IkRsr5cFfp6VCMPSdrlVgKE4HEHCKC9ZdCdwoLYEIVO0j8IPL3Zx5SKy5sfyRqw5PicztuVDAnpNcDtrzPrNNTrGlGCvOcD0qL0hrKFezxpNaNHMkO/DYgnBI9TUA5clSiTiomtT9ypwzU3qtoDv3gk+yPEs8E8Opy9aqog5XsmtD6xf5ei3TcpAYuNoh0D+G5OTnFBTskHMY5jI+QsEAgggiQRiCDkQd4oC7YglOjkiAIfbCBwhKpj8tV7qj2h3FiQie9Y3tqPs82z+E8suVdCKpJGCTttnoCs0D2XbBYLTKy60r3VIKvQokGs0SoczXFpXTLNsjbfcS2n+Y4nkkZqPSqd0x2vXbshkIt0/y+Jf8AcrLyAoNurtbqtpxanFnNS1FR9TVqIWdp/tlzTZt/9jo+KUfX0ro7JL1y+evU3LinCtlGKj7MLJGyMgATkKqUmrP7Bv8Ad3HHuAfRwUGtBWiV0zq/srKHUwobxv4KB4GhS/1WUkylZir601YMOsqU+QhKElRcmCgDMzw5VV1i8w7cpHeq7gnxHu4MAmCfdnjjFZft5t+xWbFnhXuB7QmrzrytlIy9pRySOJ+m+rO0NopFu3sI6lW9R4n6bqJk6KZabAbSkIiRG+fxTvnjUQ8qZjAD5UyGPj32Ink5aXRU3bbpaVsW4PshTquqvCn4BXrVYCpjWy/U/evuKMy4UjklPhSPICopKacKNa0Uq3bQ69KzRAOis1mKxFEhmKs3sDV/qDo3G2V8HEn61WVW1/h+2Q/dk5hpuCdwKjtfp6UGRBl2pXI+zJYM7Lq5VGcIxB/ug+VVpaOG3Zc2sFIWWzOeGPlhFW47oMXlwH3Z7tPhaR7wme8VwBOIHCKqrXp/vX7gpASDcOSOPdQgqBHEJyjOtHpW03/BeVWkFnZdrYbhtdq6fG342+bZzRz2T8FcqN78JbtnXDgENqUfypJ/Sq01C0R3d2lScYTtT/UPpRj2o6TDOiH8YLgDSfzkbX/mazN27G9I84OnaUVHMkk9SZpmzTyabVgDdmlWp96MqzQIf//Z"/>
          <p:cNvSpPr/>
          <p:nvPr/>
        </p:nvSpPr>
        <p:spPr>
          <a:xfrm>
            <a:off x="0" y="-817563"/>
            <a:ext cx="809625" cy="121920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2400">
              <a:solidFill>
                <a:schemeClr val="dk1"/>
              </a:solidFill>
              <a:latin typeface="Times New Roman"/>
              <a:ea typeface="Times New Roman"/>
              <a:cs typeface="Times New Roman"/>
              <a:sym typeface="Times New Roman"/>
            </a:endParaRPr>
          </a:p>
        </p:txBody>
      </p:sp>
      <p:sp>
        <p:nvSpPr>
          <p:cNvPr id="355" name="Google Shape;355;p32" descr="data:image/jpeg;base64,/9j/4AAQSkZJRgABAQAAAQABAAD/2wCEAAkGBhQSEBUUEhQVFBQWFBgUFxgXFhoYGBYYFRUcFxgUFxoZHCcfGBwkGh0UHy8gJycpLCwsFx4xNTIqQSYrLCkBCQoKDgwOGg8PGiokHyUpLCwtLywtLSksLCw1LywpLC4sKSwpLCosLCwsLCkpKSwsLCwsMSwsKSwsKiwpLCksLv/AABEIAIAAVQMBIgACEQEDEQH/xAAcAAABBAMBAAAAAAAAAAAAAAAGAAIFBwEDBAj/xAA9EAABAwICBwUFBgQHAAAAAAABAgMRAAQhMQUGEkFRYXEHEyKBkTJSobHRFCNCgsHhM2JykggVJTRDg6L/xAAZAQACAwEAAAAAAAAAAAAAAAABAwACBAX/xAAkEQACAgICAQMFAAAAAAAAAAAAAQIRAyESMUEEIkITFDJRcf/aAAwDAQACEQMRAD8AsKsVmlRKmKVcWmdNNWrRceVspGA3kngkbzVSa19qT74LbALDZmSD94ocCfw9BUJRb13pRpr+I62ictpQE+prlGs9oTAuWZ/rHzyrzr36lmSpR4yT+tPIKvCk/GhYaPTLbgUAUkEHIgyD0Ip1eb7DWC4tj90642RuBOyeqTh8KtDU3tSQ/stXUIdyC8kL6+6r4dKlgoP6xWQazVgDYpVmlUIPpriwAScABJPIY0+oPXTSXc2az73g6BWfnEjzoMJUmumspuXpckpk9yjIJQT7R5nPGg+4WVHAUUaK0R9suZJ8MmTuAGASKsbR2qzCAIaTI3xJrPLKo6NMMLkrKVVbGAoAwd/zrr0aniJw+WNW5pDVFpwQlATjOAjGKHLjs8hUAkDORhHMcKr9deS79O/AKOsIXBWqDGHHDjXCqyj5zyyo2e7PwAQHDtRmf2oSvtGqtlKBExkd1XjkjLoVLFKPYfdl+uK9r7JcKKsPulKOUf8AHOZwxFWdXnW1vTtodR4FIUkj1wx6/OvQ9s7tISr3khXqJpyYlj4pUopUSo+gbtYcP2dtAw2lmfIfvR1Qb2ltBTTOPiLmyPzQKrJ0i8VbIfU7RCWWxGasT9KMrZAKaHEXbdu2nvFpSAN5x8hvruY1otwgq75ABylQx8q5ytuzp6SpEqMJzrmuVcq0s6VQseEyM61aS0m037awnCccKDLI0OHGhjWVAWlQ+O+pG+1ptkiQ4lf9Jmohy8Q8JQoKHy6jdU2tlW1LQJaMtvvo4A+Y5c6vnV1U2rXJAH9uFUu0nuroDiJx5mrm1aVNo0eKZ9Sa345Wc7IqdEnSpUqaKH0G6+2hWUknZCEhxBzG2FYhQ4HwjzoyqH1ptNtnz/f9KXl/EdhrlTK1vrdp5S1uBRXh4BIUBGA5jMzHGh+80Q2HwENqT4duDJwgHOcMD8MhVnP2IUUuBAUpMxBhUHMcCKTtk6sQElPWB8hPxrCpPwb1FeSH1dbOxAQraI8IAnaAzOJAA5zUJrU0pxfdltRWPDECcgdxPGjLRtmGlbUYxs4mTEkkk9d3KoLSDBNwVD2pEYxuiQRywpaSTsdtqgVb1QfQ4oBlKwACFHIzuBw+XHz6LG2WlRU20Uq9lQJ8IxjDjR41o18iSrDnj+tct8S2CCc+Xx41aWST7FKCXQCPWJXdw5E7M4HZwnBPrR/2eXrvfPMKMtoQlSM4TJiBPn6UHaVsAtRUJ7wgJTjhIMyfKasfUXR+wwpw+04R6IED47VPxtykhWRRjjd+WEtKlSrac8fWq6Z2kEb93WttKg1egp07BFi57swfwmCOhrfc6WUshKepO4CuHSbcXDoPvT641F3ukFoUEIbUroPjJrmtU6Okpas6brT4acIU2siJ2o8B6EUN3msPeughsxlIIEczUyt7aSQUO45+AEdc6irmzAH3bTnmkJx8zNHihlzrom9CawK7shZnZ37441xaXv8AbVPKo7RrT5VikJTjJkTgMoH1rdpABJSnMhOMdKq1TKNtnZoLRDlwT3YwBAUqRCZ3xmasq2tw2hKE5JAA8qFuztqG3VbitI9EyfnRdW3DBJWYs023x/Rg0qVKniB9KlWKhAa1ssykh5IkRsr5cFfp6VCMPSdrlVgKE4HEHCKC9ZdCdwoLYEIVO0j8IPL3Zx5SKy5sfyRqw5PicztuVDAnpNcDtrzPrNNTrGlGCvOcD0qL0hrKFezxpNaNHMkO/DYgnBI9TUA5clSiTiomtT9ypwzU3qtoDv3gk+yPEs8E8Opy9aqog5XsmtD6xf5ei3TcpAYuNoh0D+G5OTnFBTskHMY5jI+QsEAgggiQRiCDkQd4oC7YglOjkiAIfbCBwhKpj8tV7qj2h3FiQie9Y3tqPs82z+E8suVdCKpJGCTttnoCs0D2XbBYLTKy60r3VIKvQokGs0SoczXFpXTLNsjbfcS2n+Y4nkkZqPSqd0x2vXbshkIt0/y+Jf8AcrLyAoNurtbqtpxanFnNS1FR9TVqIWdp/tlzTZt/9jo+KUfX0ro7JL1y+evU3LinCtlGKj7MLJGyMgATkKqUmrP7Bv8Ad3HHuAfRwUGtBWiV0zq/srKHUwobxv4KB4GhS/1WUkylZir601YMOsqU+QhKElRcmCgDMzw5VV1i8w7cpHeq7gnxHu4MAmCfdnjjFZft5t+xWbFnhXuB7QmrzrytlIy9pRySOJ+m+rO0NopFu3sI6lW9R4n6bqJk6KZabAbSkIiRG+fxTvnjUQ8qZjAD5UyGPj32Ink5aXRU3bbpaVsW4PshTquqvCn4BXrVYCpjWy/U/evuKMy4UjklPhSPICopKacKNa0Uq3bQ69KzRAOis1mKxFEhmKs3sDV/qDo3G2V8HEn61WVW1/h+2Q/dk5hpuCdwKjtfp6UGRBl2pXI+zJYM7Lq5VGcIxB/ug+VVpaOG3Zc2sFIWWzOeGPlhFW47oMXlwH3Z7tPhaR7wme8VwBOIHCKqrXp/vX7gpASDcOSOPdQgqBHEJyjOtHpW03/BeVWkFnZdrYbhtdq6fG342+bZzRz2T8FcqN78JbtnXDgENqUfypJ/Sq01C0R3d2lScYTtT/UPpRj2o6TDOiH8YLgDSfzkbX/mazN27G9I84OnaUVHMkk9SZpmzTyabVgDdmlWp96MqzQIf//Z"/>
          <p:cNvSpPr/>
          <p:nvPr/>
        </p:nvSpPr>
        <p:spPr>
          <a:xfrm>
            <a:off x="0" y="-817563"/>
            <a:ext cx="809625" cy="121920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2400">
              <a:solidFill>
                <a:schemeClr val="dk1"/>
              </a:solidFill>
              <a:latin typeface="Times New Roman"/>
              <a:ea typeface="Times New Roman"/>
              <a:cs typeface="Times New Roman"/>
              <a:sym typeface="Times New Roman"/>
            </a:endParaRPr>
          </a:p>
        </p:txBody>
      </p:sp>
      <p:graphicFrame>
        <p:nvGraphicFramePr>
          <p:cNvPr id="356" name="Google Shape;356;p32"/>
          <p:cNvGraphicFramePr/>
          <p:nvPr/>
        </p:nvGraphicFramePr>
        <p:xfrm>
          <a:off x="272381" y="1720644"/>
          <a:ext cx="3000000" cy="3000000"/>
        </p:xfrm>
        <a:graphic>
          <a:graphicData uri="http://schemas.openxmlformats.org/drawingml/2006/table">
            <a:tbl>
              <a:tblPr firstRow="1" bandRow="1">
                <a:noFill/>
                <a:tableStyleId>{19668484-9029-4129-ADD4-BB9C918E7C5E}</a:tableStyleId>
              </a:tblPr>
              <a:tblGrid>
                <a:gridCol w="370900">
                  <a:extLst>
                    <a:ext uri="{9D8B030D-6E8A-4147-A177-3AD203B41FA5}">
                      <a16:colId xmlns:a16="http://schemas.microsoft.com/office/drawing/2014/main" val="20000"/>
                    </a:ext>
                  </a:extLst>
                </a:gridCol>
                <a:gridCol w="878800">
                  <a:extLst>
                    <a:ext uri="{9D8B030D-6E8A-4147-A177-3AD203B41FA5}">
                      <a16:colId xmlns:a16="http://schemas.microsoft.com/office/drawing/2014/main" val="20001"/>
                    </a:ext>
                  </a:extLst>
                </a:gridCol>
                <a:gridCol w="889125">
                  <a:extLst>
                    <a:ext uri="{9D8B030D-6E8A-4147-A177-3AD203B41FA5}">
                      <a16:colId xmlns:a16="http://schemas.microsoft.com/office/drawing/2014/main" val="20002"/>
                    </a:ext>
                  </a:extLst>
                </a:gridCol>
                <a:gridCol w="2701825">
                  <a:extLst>
                    <a:ext uri="{9D8B030D-6E8A-4147-A177-3AD203B41FA5}">
                      <a16:colId xmlns:a16="http://schemas.microsoft.com/office/drawing/2014/main" val="20003"/>
                    </a:ext>
                  </a:extLst>
                </a:gridCol>
                <a:gridCol w="1181100">
                  <a:extLst>
                    <a:ext uri="{9D8B030D-6E8A-4147-A177-3AD203B41FA5}">
                      <a16:colId xmlns:a16="http://schemas.microsoft.com/office/drawing/2014/main" val="20004"/>
                    </a:ext>
                  </a:extLst>
                </a:gridCol>
                <a:gridCol w="899150">
                  <a:extLst>
                    <a:ext uri="{9D8B030D-6E8A-4147-A177-3AD203B41FA5}">
                      <a16:colId xmlns:a16="http://schemas.microsoft.com/office/drawing/2014/main" val="20005"/>
                    </a:ext>
                  </a:extLst>
                </a:gridCol>
                <a:gridCol w="822950">
                  <a:extLst>
                    <a:ext uri="{9D8B030D-6E8A-4147-A177-3AD203B41FA5}">
                      <a16:colId xmlns:a16="http://schemas.microsoft.com/office/drawing/2014/main" val="20006"/>
                    </a:ext>
                  </a:extLst>
                </a:gridCol>
                <a:gridCol w="855375">
                  <a:extLst>
                    <a:ext uri="{9D8B030D-6E8A-4147-A177-3AD203B41FA5}">
                      <a16:colId xmlns:a16="http://schemas.microsoft.com/office/drawing/2014/main" val="20007"/>
                    </a:ext>
                  </a:extLst>
                </a:gridCol>
              </a:tblGrid>
              <a:tr h="349450">
                <a:tc>
                  <a:txBody>
                    <a:bodyPr/>
                    <a:lstStyle/>
                    <a:p>
                      <a:pPr marL="0" marR="0" lvl="0" indent="0" algn="l" rtl="0">
                        <a:spcBef>
                          <a:spcPts val="0"/>
                        </a:spcBef>
                        <a:spcAft>
                          <a:spcPts val="0"/>
                        </a:spcAft>
                        <a:buClr>
                          <a:schemeClr val="dk1"/>
                        </a:buClr>
                        <a:buSzPts val="1050"/>
                        <a:buFont typeface="Arial"/>
                        <a:buNone/>
                      </a:pPr>
                      <a:r>
                        <a:rPr lang="en-US" sz="1050"/>
                        <a:t>Nr.</a:t>
                      </a:r>
                      <a:endParaRPr/>
                    </a:p>
                  </a:txBody>
                  <a:tcPr marL="91450" marR="0" marT="91450" marB="0" anchor="ctr">
                    <a:solidFill>
                      <a:srgbClr val="D9D9D9"/>
                    </a:solidFill>
                  </a:tcPr>
                </a:tc>
                <a:tc>
                  <a:txBody>
                    <a:bodyPr/>
                    <a:lstStyle/>
                    <a:p>
                      <a:pPr marL="0" marR="0" lvl="0" indent="0" algn="l" rtl="0">
                        <a:spcBef>
                          <a:spcPts val="0"/>
                        </a:spcBef>
                        <a:spcAft>
                          <a:spcPts val="0"/>
                        </a:spcAft>
                        <a:buClr>
                          <a:schemeClr val="dk1"/>
                        </a:buClr>
                        <a:buSzPts val="1050"/>
                        <a:buFont typeface="Arial"/>
                        <a:buNone/>
                      </a:pPr>
                      <a:r>
                        <a:rPr lang="en-US" sz="1050"/>
                        <a:t>Ort</a:t>
                      </a:r>
                      <a:br>
                        <a:rPr lang="en-US" sz="1050"/>
                      </a:br>
                      <a:r>
                        <a:rPr lang="en-US" sz="1050"/>
                        <a:t>City</a:t>
                      </a:r>
                      <a:endParaRPr/>
                    </a:p>
                  </a:txBody>
                  <a:tcPr marL="91450" marR="0" marT="91450" marB="0" anchor="ctr">
                    <a:solidFill>
                      <a:srgbClr val="D9D9D9"/>
                    </a:solidFill>
                  </a:tcPr>
                </a:tc>
                <a:tc>
                  <a:txBody>
                    <a:bodyPr/>
                    <a:lstStyle/>
                    <a:p>
                      <a:pPr marL="0" marR="0" lvl="0" indent="0" algn="l" rtl="0">
                        <a:spcBef>
                          <a:spcPts val="0"/>
                        </a:spcBef>
                        <a:spcAft>
                          <a:spcPts val="0"/>
                        </a:spcAft>
                        <a:buClr>
                          <a:schemeClr val="dk1"/>
                        </a:buClr>
                        <a:buSzPts val="1050"/>
                        <a:buFont typeface="Arial"/>
                        <a:buNone/>
                      </a:pPr>
                      <a:r>
                        <a:rPr lang="en-US" sz="1050"/>
                        <a:t>Dauer</a:t>
                      </a:r>
                      <a:br>
                        <a:rPr lang="en-US" sz="1050"/>
                      </a:br>
                      <a:r>
                        <a:rPr lang="en-US" sz="1050"/>
                        <a:t>Time</a:t>
                      </a:r>
                      <a:endParaRPr/>
                    </a:p>
                  </a:txBody>
                  <a:tcPr marL="91450" marR="0" marT="91450" marB="0" anchor="ctr">
                    <a:solidFill>
                      <a:srgbClr val="D9D9D9"/>
                    </a:solidFill>
                  </a:tcPr>
                </a:tc>
                <a:tc>
                  <a:txBody>
                    <a:bodyPr/>
                    <a:lstStyle/>
                    <a:p>
                      <a:pPr marL="0" marR="0" lvl="0" indent="0" algn="l" rtl="0">
                        <a:spcBef>
                          <a:spcPts val="0"/>
                        </a:spcBef>
                        <a:spcAft>
                          <a:spcPts val="0"/>
                        </a:spcAft>
                        <a:buClr>
                          <a:schemeClr val="dk1"/>
                        </a:buClr>
                        <a:buSzPts val="1050"/>
                        <a:buFont typeface="Arial"/>
                        <a:buNone/>
                      </a:pPr>
                      <a:r>
                        <a:rPr lang="en-US" sz="1050"/>
                        <a:t>Bezeichnung </a:t>
                      </a:r>
                      <a:br>
                        <a:rPr lang="en-US" sz="1050"/>
                      </a:br>
                      <a:r>
                        <a:rPr lang="en-US" sz="1050"/>
                        <a:t>Description</a:t>
                      </a:r>
                      <a:endParaRPr/>
                    </a:p>
                  </a:txBody>
                  <a:tcPr marL="91450" marR="0" marT="91450" marB="0" anchor="ctr">
                    <a:solidFill>
                      <a:srgbClr val="D9D9D9"/>
                    </a:solidFill>
                  </a:tcPr>
                </a:tc>
                <a:tc>
                  <a:txBody>
                    <a:bodyPr/>
                    <a:lstStyle/>
                    <a:p>
                      <a:pPr marL="0" marR="0" lvl="0" indent="0" algn="l" rtl="0">
                        <a:spcBef>
                          <a:spcPts val="0"/>
                        </a:spcBef>
                        <a:spcAft>
                          <a:spcPts val="0"/>
                        </a:spcAft>
                        <a:buClr>
                          <a:schemeClr val="dk1"/>
                        </a:buClr>
                        <a:buSzPts val="1050"/>
                        <a:buFont typeface="Arial"/>
                        <a:buNone/>
                      </a:pPr>
                      <a:r>
                        <a:rPr lang="en-US" sz="1050"/>
                        <a:t>Reise mit </a:t>
                      </a:r>
                      <a:br>
                        <a:rPr lang="en-US" sz="1050"/>
                      </a:br>
                      <a:r>
                        <a:rPr lang="en-US" sz="1050"/>
                        <a:t>Travel with</a:t>
                      </a:r>
                      <a:endParaRPr/>
                    </a:p>
                  </a:txBody>
                  <a:tcPr marL="91450" marR="0" marT="91450" marB="0" anchor="ctr">
                    <a:solidFill>
                      <a:srgbClr val="D9D9D9"/>
                    </a:solidFill>
                  </a:tcPr>
                </a:tc>
                <a:tc>
                  <a:txBody>
                    <a:bodyPr/>
                    <a:lstStyle/>
                    <a:p>
                      <a:pPr marL="0" marR="0" lvl="0" indent="0" algn="ctr" rtl="0">
                        <a:spcBef>
                          <a:spcPts val="0"/>
                        </a:spcBef>
                        <a:spcAft>
                          <a:spcPts val="0"/>
                        </a:spcAft>
                        <a:buClr>
                          <a:schemeClr val="dk1"/>
                        </a:buClr>
                        <a:buSzPts val="1050"/>
                        <a:buFont typeface="Arial"/>
                        <a:buNone/>
                      </a:pPr>
                      <a:r>
                        <a:rPr lang="en-US" sz="1050"/>
                        <a:t>Führung Guided Tour</a:t>
                      </a:r>
                      <a:endParaRPr/>
                    </a:p>
                  </a:txBody>
                  <a:tcPr marL="91450" marR="0" marT="91450" marB="0" anchor="ctr">
                    <a:solidFill>
                      <a:srgbClr val="D9D9D9"/>
                    </a:solidFill>
                  </a:tcPr>
                </a:tc>
                <a:tc>
                  <a:txBody>
                    <a:bodyPr/>
                    <a:lstStyle/>
                    <a:p>
                      <a:pPr marL="0" marR="0" lvl="0" indent="0" algn="ctr" rtl="0">
                        <a:spcBef>
                          <a:spcPts val="0"/>
                        </a:spcBef>
                        <a:spcAft>
                          <a:spcPts val="0"/>
                        </a:spcAft>
                        <a:buClr>
                          <a:schemeClr val="dk1"/>
                        </a:buClr>
                        <a:buSzPts val="1050"/>
                        <a:buFont typeface="Arial"/>
                        <a:buNone/>
                      </a:pPr>
                      <a:r>
                        <a:rPr lang="en-US" sz="1050"/>
                        <a:t>Sprache Language</a:t>
                      </a:r>
                      <a:endParaRPr/>
                    </a:p>
                  </a:txBody>
                  <a:tcPr marL="91450" marR="0" marT="91450" marB="0" anchor="ctr">
                    <a:solidFill>
                      <a:srgbClr val="D9D9D9"/>
                    </a:solidFill>
                  </a:tcPr>
                </a:tc>
                <a:tc>
                  <a:txBody>
                    <a:bodyPr/>
                    <a:lstStyle/>
                    <a:p>
                      <a:pPr marL="0" marR="0" lvl="0" indent="0" algn="ctr" rtl="0">
                        <a:spcBef>
                          <a:spcPts val="0"/>
                        </a:spcBef>
                        <a:spcAft>
                          <a:spcPts val="0"/>
                        </a:spcAft>
                        <a:buClr>
                          <a:schemeClr val="dk1"/>
                        </a:buClr>
                        <a:buSzPts val="1050"/>
                        <a:buFont typeface="Arial"/>
                        <a:buNone/>
                      </a:pPr>
                      <a:r>
                        <a:rPr lang="en-US" sz="1050"/>
                        <a:t>Mittagessen</a:t>
                      </a:r>
                      <a:br>
                        <a:rPr lang="en-US" sz="1050"/>
                      </a:br>
                      <a:r>
                        <a:rPr lang="en-US" sz="1050"/>
                        <a:t>Lunch</a:t>
                      </a:r>
                      <a:endParaRPr/>
                    </a:p>
                  </a:txBody>
                  <a:tcPr marL="91450" marR="0" marT="91450" marB="0" anchor="ctr">
                    <a:solidFill>
                      <a:srgbClr val="D9D9D9"/>
                    </a:solidFill>
                  </a:tcPr>
                </a:tc>
                <a:extLst>
                  <a:ext uri="{0D108BD9-81ED-4DB2-BD59-A6C34878D82A}">
                    <a16:rowId xmlns:a16="http://schemas.microsoft.com/office/drawing/2014/main" val="10000"/>
                  </a:ext>
                </a:extLst>
              </a:tr>
              <a:tr h="524175">
                <a:tc rowSpan="2">
                  <a:txBody>
                    <a:bodyPr/>
                    <a:lstStyle/>
                    <a:p>
                      <a:pPr marL="0" marR="0" lvl="0" indent="0" algn="l" rtl="0">
                        <a:spcBef>
                          <a:spcPts val="0"/>
                        </a:spcBef>
                        <a:spcAft>
                          <a:spcPts val="0"/>
                        </a:spcAft>
                        <a:buClr>
                          <a:schemeClr val="dk1"/>
                        </a:buClr>
                        <a:buSzPts val="1100"/>
                        <a:buFont typeface="Arial"/>
                        <a:buNone/>
                      </a:pPr>
                      <a:r>
                        <a:rPr lang="en-US" sz="1100"/>
                        <a:t>9</a:t>
                      </a:r>
                      <a:endParaRPr/>
                    </a:p>
                  </a:txBody>
                  <a:tcPr marL="91450" marR="0" marT="91450" marB="0" anchor="ctr"/>
                </a:tc>
                <a:tc rowSpan="2">
                  <a:txBody>
                    <a:bodyPr/>
                    <a:lstStyle/>
                    <a:p>
                      <a:pPr marL="0" marR="0" lvl="0" indent="0" algn="l" rtl="0">
                        <a:lnSpc>
                          <a:spcPct val="100000"/>
                        </a:lnSpc>
                        <a:spcBef>
                          <a:spcPts val="0"/>
                        </a:spcBef>
                        <a:spcAft>
                          <a:spcPts val="0"/>
                        </a:spcAft>
                        <a:buClr>
                          <a:schemeClr val="dk1"/>
                        </a:buClr>
                        <a:buSzPts val="1100"/>
                        <a:buFont typeface="Arial"/>
                        <a:buNone/>
                      </a:pPr>
                      <a:r>
                        <a:rPr lang="en-US" sz="1100"/>
                        <a:t>Avers</a:t>
                      </a:r>
                      <a:br>
                        <a:rPr lang="en-US" sz="1100"/>
                      </a:br>
                      <a:r>
                        <a:rPr lang="en-US" sz="1100"/>
                        <a:t>Andeer</a:t>
                      </a:r>
                      <a:endParaRPr sz="1100"/>
                    </a:p>
                  </a:txBody>
                  <a:tcPr marL="91450" marR="0" marT="91450" marB="0" anchor="ctr"/>
                </a:tc>
                <a:tc>
                  <a:txBody>
                    <a:bodyPr/>
                    <a:lstStyle/>
                    <a:p>
                      <a:pPr marL="0" marR="0" lvl="0" indent="0" algn="l" rtl="0">
                        <a:spcBef>
                          <a:spcPts val="0"/>
                        </a:spcBef>
                        <a:spcAft>
                          <a:spcPts val="0"/>
                        </a:spcAft>
                        <a:buClr>
                          <a:schemeClr val="dk1"/>
                        </a:buClr>
                        <a:buSzPts val="1100"/>
                        <a:buFont typeface="Arial"/>
                        <a:buNone/>
                      </a:pPr>
                      <a:r>
                        <a:rPr lang="en-US" sz="1100"/>
                        <a:t>1 Tag</a:t>
                      </a:r>
                      <a:endParaRPr/>
                    </a:p>
                  </a:txBody>
                  <a:tcPr marL="91450" marR="0" marT="91450" marB="0" anchor="ctr"/>
                </a:tc>
                <a:tc>
                  <a:txBody>
                    <a:bodyPr/>
                    <a:lstStyle/>
                    <a:p>
                      <a:pPr marL="0" marR="0" lvl="0" indent="0" algn="l" rtl="0">
                        <a:lnSpc>
                          <a:spcPct val="100000"/>
                        </a:lnSpc>
                        <a:spcBef>
                          <a:spcPts val="0"/>
                        </a:spcBef>
                        <a:spcAft>
                          <a:spcPts val="0"/>
                        </a:spcAft>
                        <a:buClr>
                          <a:schemeClr val="dk1"/>
                        </a:buClr>
                        <a:buSzPts val="1100"/>
                        <a:buFont typeface="Arial"/>
                        <a:buNone/>
                      </a:pPr>
                      <a:r>
                        <a:rPr lang="en-US" sz="1100"/>
                        <a:t>Juf und Capettawald</a:t>
                      </a:r>
                      <a:br>
                        <a:rPr lang="en-US" sz="1100"/>
                      </a:br>
                      <a:r>
                        <a:rPr lang="en-US" sz="1100"/>
                        <a:t>Wasserkraft KHR</a:t>
                      </a:r>
                      <a:endParaRPr sz="1100"/>
                    </a:p>
                  </a:txBody>
                  <a:tcPr marL="91450" marR="0" marT="91450" marB="0" anchor="ctr"/>
                </a:tc>
                <a:tc>
                  <a:txBody>
                    <a:bodyPr/>
                    <a:lstStyle/>
                    <a:p>
                      <a:pPr marL="0" marR="0" lvl="0" indent="0" algn="l" rtl="0">
                        <a:spcBef>
                          <a:spcPts val="0"/>
                        </a:spcBef>
                        <a:spcAft>
                          <a:spcPts val="0"/>
                        </a:spcAft>
                        <a:buClr>
                          <a:schemeClr val="dk1"/>
                        </a:buClr>
                        <a:buSzPts val="1100"/>
                        <a:buFont typeface="Arial"/>
                        <a:buNone/>
                      </a:pPr>
                      <a:r>
                        <a:rPr lang="en-US" sz="1100"/>
                        <a:t>Bus</a:t>
                      </a:r>
                      <a:endParaRPr/>
                    </a:p>
                  </a:txBody>
                  <a:tcPr marL="91450" marR="0" marT="91450" marB="0" anchor="ctr"/>
                </a:tc>
                <a:tc>
                  <a:txBody>
                    <a:bodyPr/>
                    <a:lstStyle/>
                    <a:p>
                      <a:pPr marL="0" marR="0" lvl="0" indent="0" algn="ctr" rtl="0">
                        <a:spcBef>
                          <a:spcPts val="0"/>
                        </a:spcBef>
                        <a:spcAft>
                          <a:spcPts val="0"/>
                        </a:spcAft>
                        <a:buClr>
                          <a:schemeClr val="dk1"/>
                        </a:buClr>
                        <a:buSzPts val="1100"/>
                        <a:buFont typeface="Arial"/>
                        <a:buNone/>
                      </a:pPr>
                      <a:r>
                        <a:rPr lang="en-US" sz="1100"/>
                        <a:t>Ja</a:t>
                      </a:r>
                      <a:endParaRPr/>
                    </a:p>
                  </a:txBody>
                  <a:tcPr marL="91450" marR="0" marT="91450" marB="0" anchor="ctr"/>
                </a:tc>
                <a:tc>
                  <a:txBody>
                    <a:bodyPr/>
                    <a:lstStyle/>
                    <a:p>
                      <a:pPr marL="0" marR="0" lvl="0" indent="0" algn="ctr" rtl="0">
                        <a:lnSpc>
                          <a:spcPct val="100000"/>
                        </a:lnSpc>
                        <a:spcBef>
                          <a:spcPts val="0"/>
                        </a:spcBef>
                        <a:spcAft>
                          <a:spcPts val="0"/>
                        </a:spcAft>
                        <a:buClr>
                          <a:schemeClr val="dk1"/>
                        </a:buClr>
                        <a:buSzPts val="1100"/>
                        <a:buFont typeface="Arial"/>
                        <a:buNone/>
                      </a:pPr>
                      <a:r>
                        <a:rPr lang="en-US" sz="1100"/>
                        <a:t>de/e</a:t>
                      </a:r>
                      <a:endParaRPr/>
                    </a:p>
                  </a:txBody>
                  <a:tcPr marL="91450" marR="0" marT="91450" marB="0" anchor="ctr"/>
                </a:tc>
                <a:tc>
                  <a:txBody>
                    <a:bodyPr/>
                    <a:lstStyle/>
                    <a:p>
                      <a:pPr marL="0" marR="0" lvl="0" indent="0" algn="ctr" rtl="0">
                        <a:spcBef>
                          <a:spcPts val="0"/>
                        </a:spcBef>
                        <a:spcAft>
                          <a:spcPts val="0"/>
                        </a:spcAft>
                        <a:buClr>
                          <a:schemeClr val="dk1"/>
                        </a:buClr>
                        <a:buSzPts val="1100"/>
                        <a:buFont typeface="Arial"/>
                        <a:buNone/>
                      </a:pPr>
                      <a:r>
                        <a:rPr lang="en-US" sz="1100">
                          <a:solidFill>
                            <a:schemeClr val="dk1"/>
                          </a:solidFill>
                          <a:latin typeface="Arial"/>
                          <a:ea typeface="Arial"/>
                          <a:cs typeface="Arial"/>
                          <a:sym typeface="Arial"/>
                        </a:rPr>
                        <a:t>inklusive</a:t>
                      </a:r>
                      <a:endParaRPr/>
                    </a:p>
                  </a:txBody>
                  <a:tcPr marL="91450" marR="0" marT="91450" marB="0" anchor="ctr"/>
                </a:tc>
                <a:extLst>
                  <a:ext uri="{0D108BD9-81ED-4DB2-BD59-A6C34878D82A}">
                    <a16:rowId xmlns:a16="http://schemas.microsoft.com/office/drawing/2014/main" val="10001"/>
                  </a:ext>
                </a:extLst>
              </a:tr>
              <a:tr h="524175">
                <a:tc vMerge="1">
                  <a:txBody>
                    <a:bodyPr/>
                    <a:lstStyle/>
                    <a:p>
                      <a:endParaRPr lang="nb-NO"/>
                    </a:p>
                  </a:txBody>
                  <a:tcPr/>
                </a:tc>
                <a:tc vMerge="1">
                  <a:txBody>
                    <a:bodyPr/>
                    <a:lstStyle/>
                    <a:p>
                      <a:endParaRPr lang="nb-NO"/>
                    </a:p>
                  </a:txBody>
                  <a:tcPr/>
                </a:tc>
                <a:tc>
                  <a:txBody>
                    <a:bodyPr/>
                    <a:lstStyle/>
                    <a:p>
                      <a:pPr marL="0" marR="0" lvl="0" indent="0" algn="l" rtl="0">
                        <a:spcBef>
                          <a:spcPts val="0"/>
                        </a:spcBef>
                        <a:spcAft>
                          <a:spcPts val="0"/>
                        </a:spcAft>
                        <a:buClr>
                          <a:schemeClr val="dk1"/>
                        </a:buClr>
                        <a:buSzPts val="1100"/>
                        <a:buFont typeface="Arial"/>
                        <a:buNone/>
                      </a:pPr>
                      <a:r>
                        <a:rPr lang="en-US" sz="1100"/>
                        <a:t>1 Day</a:t>
                      </a:r>
                      <a:endParaRPr/>
                    </a:p>
                  </a:txBody>
                  <a:tcPr marL="91450" marR="0" marT="91450" marB="0" anchor="ctr">
                    <a:solidFill>
                      <a:schemeClr val="lt1">
                        <a:alpha val="20000"/>
                      </a:schemeClr>
                    </a:solidFill>
                  </a:tcPr>
                </a:tc>
                <a:tc>
                  <a:txBody>
                    <a:bodyPr/>
                    <a:lstStyle/>
                    <a:p>
                      <a:pPr marL="0" marR="0" lvl="0" indent="0" algn="l" rtl="0">
                        <a:lnSpc>
                          <a:spcPct val="100000"/>
                        </a:lnSpc>
                        <a:spcBef>
                          <a:spcPts val="0"/>
                        </a:spcBef>
                        <a:spcAft>
                          <a:spcPts val="0"/>
                        </a:spcAft>
                        <a:buClr>
                          <a:schemeClr val="dk1"/>
                        </a:buClr>
                        <a:buSzPts val="1100"/>
                        <a:buFont typeface="Arial"/>
                        <a:buNone/>
                      </a:pPr>
                      <a:r>
                        <a:rPr lang="en-US" sz="1100"/>
                        <a:t>Juf and Capetta Forest, Hydropower (KHR)</a:t>
                      </a:r>
                      <a:endParaRPr/>
                    </a:p>
                  </a:txBody>
                  <a:tcPr marL="91450" marR="0" marT="91450" marB="0" anchor="ctr">
                    <a:solidFill>
                      <a:schemeClr val="lt1">
                        <a:alpha val="20000"/>
                      </a:schemeClr>
                    </a:solidFill>
                  </a:tcPr>
                </a:tc>
                <a:tc>
                  <a:txBody>
                    <a:bodyPr/>
                    <a:lstStyle/>
                    <a:p>
                      <a:pPr marL="0" marR="0" lvl="0" indent="0" algn="l" rtl="0">
                        <a:spcBef>
                          <a:spcPts val="0"/>
                        </a:spcBef>
                        <a:spcAft>
                          <a:spcPts val="0"/>
                        </a:spcAft>
                        <a:buClr>
                          <a:schemeClr val="dk1"/>
                        </a:buClr>
                        <a:buSzPts val="1100"/>
                        <a:buFont typeface="Arial"/>
                        <a:buNone/>
                      </a:pPr>
                      <a:r>
                        <a:rPr lang="en-US" sz="1100"/>
                        <a:t>Bus</a:t>
                      </a:r>
                      <a:endParaRPr/>
                    </a:p>
                  </a:txBody>
                  <a:tcPr marL="91450" marR="0" marT="91450" marB="0" anchor="ctr">
                    <a:solidFill>
                      <a:schemeClr val="lt1">
                        <a:alpha val="20000"/>
                      </a:schemeClr>
                    </a:solidFill>
                  </a:tcPr>
                </a:tc>
                <a:tc>
                  <a:txBody>
                    <a:bodyPr/>
                    <a:lstStyle/>
                    <a:p>
                      <a:pPr marL="0" marR="0" lvl="0" indent="0" algn="ctr" rtl="0">
                        <a:spcBef>
                          <a:spcPts val="0"/>
                        </a:spcBef>
                        <a:spcAft>
                          <a:spcPts val="0"/>
                        </a:spcAft>
                        <a:buClr>
                          <a:schemeClr val="dk1"/>
                        </a:buClr>
                        <a:buSzPts val="1100"/>
                        <a:buFont typeface="Arial"/>
                        <a:buNone/>
                      </a:pPr>
                      <a:r>
                        <a:rPr lang="en-US" sz="1100"/>
                        <a:t>Yes</a:t>
                      </a:r>
                      <a:endParaRPr/>
                    </a:p>
                  </a:txBody>
                  <a:tcPr marL="91450" marR="0" marT="91450" marB="0" anchor="ctr">
                    <a:solidFill>
                      <a:schemeClr val="lt1">
                        <a:alpha val="20000"/>
                      </a:schemeClr>
                    </a:solidFill>
                  </a:tcPr>
                </a:tc>
                <a:tc>
                  <a:txBody>
                    <a:bodyPr/>
                    <a:lstStyle/>
                    <a:p>
                      <a:pPr marL="0" marR="0" lvl="0" indent="0" algn="ctr" rtl="0">
                        <a:lnSpc>
                          <a:spcPct val="100000"/>
                        </a:lnSpc>
                        <a:spcBef>
                          <a:spcPts val="0"/>
                        </a:spcBef>
                        <a:spcAft>
                          <a:spcPts val="0"/>
                        </a:spcAft>
                        <a:buClr>
                          <a:schemeClr val="dk1"/>
                        </a:buClr>
                        <a:buSzPts val="1100"/>
                        <a:buFont typeface="Arial"/>
                        <a:buNone/>
                      </a:pPr>
                      <a:r>
                        <a:rPr lang="en-US" sz="1100"/>
                        <a:t>de/e</a:t>
                      </a:r>
                      <a:endParaRPr/>
                    </a:p>
                  </a:txBody>
                  <a:tcPr marL="91450" marR="0" marT="91450" marB="0" anchor="ctr">
                    <a:solidFill>
                      <a:schemeClr val="lt1">
                        <a:alpha val="20000"/>
                      </a:schemeClr>
                    </a:solidFill>
                  </a:tcPr>
                </a:tc>
                <a:tc>
                  <a:txBody>
                    <a:bodyPr/>
                    <a:lstStyle/>
                    <a:p>
                      <a:pPr marL="0" marR="0" lvl="0" indent="0" algn="ctr" rtl="0">
                        <a:spcBef>
                          <a:spcPts val="0"/>
                        </a:spcBef>
                        <a:spcAft>
                          <a:spcPts val="0"/>
                        </a:spcAft>
                        <a:buClr>
                          <a:schemeClr val="dk1"/>
                        </a:buClr>
                        <a:buSzPts val="1100"/>
                        <a:buFont typeface="Arial"/>
                        <a:buNone/>
                      </a:pPr>
                      <a:r>
                        <a:rPr lang="en-US" sz="1100">
                          <a:solidFill>
                            <a:schemeClr val="dk1"/>
                          </a:solidFill>
                          <a:latin typeface="Arial"/>
                          <a:ea typeface="Arial"/>
                          <a:cs typeface="Arial"/>
                          <a:sym typeface="Arial"/>
                        </a:rPr>
                        <a:t>included</a:t>
                      </a:r>
                      <a:endParaRPr/>
                    </a:p>
                  </a:txBody>
                  <a:tcPr marL="91450" marR="0" marT="91450" marB="0" anchor="ctr">
                    <a:solidFill>
                      <a:schemeClr val="lt1">
                        <a:alpha val="20000"/>
                      </a:schemeClr>
                    </a:solidFill>
                  </a:tcPr>
                </a:tc>
                <a:extLst>
                  <a:ext uri="{0D108BD9-81ED-4DB2-BD59-A6C34878D82A}">
                    <a16:rowId xmlns:a16="http://schemas.microsoft.com/office/drawing/2014/main" val="10002"/>
                  </a:ext>
                </a:extLst>
              </a:tr>
              <a:tr h="524175">
                <a:tc rowSpan="2">
                  <a:txBody>
                    <a:bodyPr/>
                    <a:lstStyle/>
                    <a:p>
                      <a:pPr marL="0" marR="0" lvl="0" indent="0" algn="l" rtl="0">
                        <a:spcBef>
                          <a:spcPts val="0"/>
                        </a:spcBef>
                        <a:spcAft>
                          <a:spcPts val="0"/>
                        </a:spcAft>
                        <a:buClr>
                          <a:schemeClr val="dk1"/>
                        </a:buClr>
                        <a:buSzPts val="1100"/>
                        <a:buFont typeface="Arial"/>
                        <a:buNone/>
                      </a:pPr>
                      <a:r>
                        <a:rPr lang="en-US" sz="1100"/>
                        <a:t>10</a:t>
                      </a:r>
                      <a:endParaRPr/>
                    </a:p>
                  </a:txBody>
                  <a:tcPr marL="91450" marR="0" marT="91450" marB="0" anchor="ctr">
                    <a:solidFill>
                      <a:srgbClr val="D8D8D8"/>
                    </a:solidFill>
                  </a:tcPr>
                </a:tc>
                <a:tc rowSpan="2">
                  <a:txBody>
                    <a:bodyPr/>
                    <a:lstStyle/>
                    <a:p>
                      <a:pPr marL="0" marR="0" lvl="0" indent="0" algn="l" rtl="0">
                        <a:lnSpc>
                          <a:spcPct val="100000"/>
                        </a:lnSpc>
                        <a:spcBef>
                          <a:spcPts val="0"/>
                        </a:spcBef>
                        <a:spcAft>
                          <a:spcPts val="0"/>
                        </a:spcAft>
                        <a:buClr>
                          <a:schemeClr val="dk1"/>
                        </a:buClr>
                        <a:buSzPts val="1100"/>
                        <a:buFont typeface="Arial"/>
                        <a:buNone/>
                      </a:pPr>
                      <a:r>
                        <a:rPr lang="en-US" sz="1100"/>
                        <a:t>Bergün</a:t>
                      </a:r>
                      <a:endParaRPr/>
                    </a:p>
                  </a:txBody>
                  <a:tcPr marL="91450" marR="0" marT="91450" marB="0" anchor="ctr">
                    <a:solidFill>
                      <a:srgbClr val="D8D8D8"/>
                    </a:solidFill>
                  </a:tcPr>
                </a:tc>
                <a:tc>
                  <a:txBody>
                    <a:bodyPr/>
                    <a:lstStyle/>
                    <a:p>
                      <a:pPr marL="0" marR="0" lvl="0" indent="0" algn="l" rtl="0">
                        <a:lnSpc>
                          <a:spcPct val="100000"/>
                        </a:lnSpc>
                        <a:spcBef>
                          <a:spcPts val="0"/>
                        </a:spcBef>
                        <a:spcAft>
                          <a:spcPts val="0"/>
                        </a:spcAft>
                        <a:buClr>
                          <a:schemeClr val="dk1"/>
                        </a:buClr>
                        <a:buSzPts val="1100"/>
                        <a:buFont typeface="Arial"/>
                        <a:buNone/>
                      </a:pPr>
                      <a:r>
                        <a:rPr lang="en-US" sz="1100">
                          <a:solidFill>
                            <a:schemeClr val="dk1"/>
                          </a:solidFill>
                          <a:latin typeface="Arial"/>
                          <a:ea typeface="Arial"/>
                          <a:cs typeface="Arial"/>
                          <a:sym typeface="Arial"/>
                        </a:rPr>
                        <a:t>1 Tag</a:t>
                      </a:r>
                      <a:endParaRPr/>
                    </a:p>
                  </a:txBody>
                  <a:tcPr marL="91450" marR="0" marT="91450" marB="0" anchor="ctr">
                    <a:solidFill>
                      <a:srgbClr val="D8D8D8"/>
                    </a:solidFill>
                  </a:tcPr>
                </a:tc>
                <a:tc>
                  <a:txBody>
                    <a:bodyPr/>
                    <a:lstStyle/>
                    <a:p>
                      <a:pPr marL="0" marR="0" lvl="0" indent="0" algn="l" rtl="0">
                        <a:lnSpc>
                          <a:spcPct val="100000"/>
                        </a:lnSpc>
                        <a:spcBef>
                          <a:spcPts val="0"/>
                        </a:spcBef>
                        <a:spcAft>
                          <a:spcPts val="0"/>
                        </a:spcAft>
                        <a:buClr>
                          <a:schemeClr val="dk1"/>
                        </a:buClr>
                        <a:buSzPts val="1100"/>
                        <a:buFont typeface="Arial"/>
                        <a:buNone/>
                      </a:pPr>
                      <a:r>
                        <a:rPr lang="en-US" sz="1100">
                          <a:solidFill>
                            <a:schemeClr val="dk1"/>
                          </a:solidFill>
                          <a:latin typeface="Arial"/>
                          <a:ea typeface="Arial"/>
                          <a:cs typeface="Arial"/>
                          <a:sym typeface="Arial"/>
                        </a:rPr>
                        <a:t>Bergholzzentrum Klangholz</a:t>
                      </a:r>
                      <a:br>
                        <a:rPr lang="en-US" sz="1100">
                          <a:solidFill>
                            <a:srgbClr val="000000"/>
                          </a:solidFill>
                          <a:latin typeface="Arial"/>
                          <a:ea typeface="Arial"/>
                          <a:cs typeface="Arial"/>
                          <a:sym typeface="Arial"/>
                        </a:rPr>
                      </a:br>
                      <a:r>
                        <a:rPr lang="en-US" sz="1100">
                          <a:solidFill>
                            <a:schemeClr val="dk1"/>
                          </a:solidFill>
                          <a:latin typeface="Arial"/>
                          <a:ea typeface="Arial"/>
                          <a:cs typeface="Arial"/>
                          <a:sym typeface="Arial"/>
                        </a:rPr>
                        <a:t>Schutzwaldbewirtschaftung</a:t>
                      </a:r>
                      <a:endParaRPr sz="1100">
                        <a:solidFill>
                          <a:schemeClr val="dk1"/>
                        </a:solidFill>
                        <a:latin typeface="Arial"/>
                        <a:ea typeface="Arial"/>
                        <a:cs typeface="Arial"/>
                        <a:sym typeface="Arial"/>
                      </a:endParaRPr>
                    </a:p>
                  </a:txBody>
                  <a:tcPr marL="91450" marR="0" marT="91450" marB="0" anchor="ctr">
                    <a:solidFill>
                      <a:srgbClr val="D8D8D8"/>
                    </a:solidFill>
                  </a:tcPr>
                </a:tc>
                <a:tc>
                  <a:txBody>
                    <a:bodyPr/>
                    <a:lstStyle/>
                    <a:p>
                      <a:pPr marL="0" marR="0" lvl="0" indent="0" algn="l" rtl="0">
                        <a:lnSpc>
                          <a:spcPct val="100000"/>
                        </a:lnSpc>
                        <a:spcBef>
                          <a:spcPts val="0"/>
                        </a:spcBef>
                        <a:spcAft>
                          <a:spcPts val="0"/>
                        </a:spcAft>
                        <a:buClr>
                          <a:schemeClr val="dk1"/>
                        </a:buClr>
                        <a:buSzPts val="1100"/>
                        <a:buFont typeface="Arial"/>
                        <a:buNone/>
                      </a:pPr>
                      <a:r>
                        <a:rPr lang="en-US" sz="1100">
                          <a:solidFill>
                            <a:schemeClr val="dk1"/>
                          </a:solidFill>
                          <a:latin typeface="Arial"/>
                          <a:ea typeface="Arial"/>
                          <a:cs typeface="Arial"/>
                          <a:sym typeface="Arial"/>
                        </a:rPr>
                        <a:t>Bus</a:t>
                      </a:r>
                      <a:endParaRPr/>
                    </a:p>
                  </a:txBody>
                  <a:tcPr marL="91450" marR="0" marT="91450" marB="0" anchor="ctr">
                    <a:solidFill>
                      <a:srgbClr val="D8D8D8"/>
                    </a:solidFill>
                  </a:tcPr>
                </a:tc>
                <a:tc>
                  <a:txBody>
                    <a:bodyPr/>
                    <a:lstStyle/>
                    <a:p>
                      <a:pPr marL="0" marR="0" lvl="0" indent="0" algn="ctr" rtl="0">
                        <a:lnSpc>
                          <a:spcPct val="100000"/>
                        </a:lnSpc>
                        <a:spcBef>
                          <a:spcPts val="0"/>
                        </a:spcBef>
                        <a:spcAft>
                          <a:spcPts val="0"/>
                        </a:spcAft>
                        <a:buClr>
                          <a:schemeClr val="dk1"/>
                        </a:buClr>
                        <a:buSzPts val="1100"/>
                        <a:buFont typeface="Arial"/>
                        <a:buNone/>
                      </a:pPr>
                      <a:r>
                        <a:rPr lang="en-US" sz="1100">
                          <a:solidFill>
                            <a:schemeClr val="dk1"/>
                          </a:solidFill>
                          <a:latin typeface="Arial"/>
                          <a:ea typeface="Arial"/>
                          <a:cs typeface="Arial"/>
                          <a:sym typeface="Arial"/>
                        </a:rPr>
                        <a:t>ja</a:t>
                      </a:r>
                      <a:endParaRPr/>
                    </a:p>
                  </a:txBody>
                  <a:tcPr marL="91450" marR="0" marT="91450" marB="0" anchor="ctr">
                    <a:solidFill>
                      <a:srgbClr val="D8D8D8"/>
                    </a:solidFill>
                  </a:tcPr>
                </a:tc>
                <a:tc>
                  <a:txBody>
                    <a:bodyPr/>
                    <a:lstStyle/>
                    <a:p>
                      <a:pPr marL="0" marR="0" lvl="0" indent="0" algn="ctr" rtl="0">
                        <a:lnSpc>
                          <a:spcPct val="100000"/>
                        </a:lnSpc>
                        <a:spcBef>
                          <a:spcPts val="0"/>
                        </a:spcBef>
                        <a:spcAft>
                          <a:spcPts val="0"/>
                        </a:spcAft>
                        <a:buClr>
                          <a:schemeClr val="dk1"/>
                        </a:buClr>
                        <a:buSzPts val="1100"/>
                        <a:buFont typeface="Arial"/>
                        <a:buNone/>
                      </a:pPr>
                      <a:r>
                        <a:rPr lang="en-US" sz="1100">
                          <a:solidFill>
                            <a:schemeClr val="dk1"/>
                          </a:solidFill>
                          <a:latin typeface="Arial"/>
                          <a:ea typeface="Arial"/>
                          <a:cs typeface="Arial"/>
                          <a:sym typeface="Arial"/>
                        </a:rPr>
                        <a:t>de/e</a:t>
                      </a:r>
                      <a:endParaRPr/>
                    </a:p>
                  </a:txBody>
                  <a:tcPr marL="91450" marR="0" marT="91450" marB="0" anchor="ctr">
                    <a:solidFill>
                      <a:srgbClr val="D8D8D8"/>
                    </a:solidFill>
                  </a:tcPr>
                </a:tc>
                <a:tc>
                  <a:txBody>
                    <a:bodyPr/>
                    <a:lstStyle/>
                    <a:p>
                      <a:pPr marL="0" marR="0" lvl="0" indent="0" algn="ctr" rtl="0">
                        <a:lnSpc>
                          <a:spcPct val="100000"/>
                        </a:lnSpc>
                        <a:spcBef>
                          <a:spcPts val="0"/>
                        </a:spcBef>
                        <a:spcAft>
                          <a:spcPts val="0"/>
                        </a:spcAft>
                        <a:buClr>
                          <a:schemeClr val="dk1"/>
                        </a:buClr>
                        <a:buSzPts val="1100"/>
                        <a:buFont typeface="Arial"/>
                        <a:buNone/>
                      </a:pPr>
                      <a:r>
                        <a:rPr lang="en-US" sz="1100">
                          <a:solidFill>
                            <a:schemeClr val="dk1"/>
                          </a:solidFill>
                          <a:latin typeface="Arial"/>
                          <a:ea typeface="Arial"/>
                          <a:cs typeface="Arial"/>
                          <a:sym typeface="Arial"/>
                        </a:rPr>
                        <a:t>inklusive</a:t>
                      </a:r>
                      <a:endParaRPr/>
                    </a:p>
                  </a:txBody>
                  <a:tcPr marL="91450" marR="0" marT="91450" marB="0" anchor="ctr">
                    <a:solidFill>
                      <a:srgbClr val="D8D8D8"/>
                    </a:solidFill>
                  </a:tcPr>
                </a:tc>
                <a:extLst>
                  <a:ext uri="{0D108BD9-81ED-4DB2-BD59-A6C34878D82A}">
                    <a16:rowId xmlns:a16="http://schemas.microsoft.com/office/drawing/2014/main" val="10003"/>
                  </a:ext>
                </a:extLst>
              </a:tr>
              <a:tr h="524175">
                <a:tc vMerge="1">
                  <a:txBody>
                    <a:bodyPr/>
                    <a:lstStyle/>
                    <a:p>
                      <a:endParaRPr lang="nb-NO"/>
                    </a:p>
                  </a:txBody>
                  <a:tcPr/>
                </a:tc>
                <a:tc vMerge="1">
                  <a:txBody>
                    <a:bodyPr/>
                    <a:lstStyle/>
                    <a:p>
                      <a:endParaRPr lang="nb-NO"/>
                    </a:p>
                  </a:txBody>
                  <a:tcPr/>
                </a:tc>
                <a:tc>
                  <a:txBody>
                    <a:bodyPr/>
                    <a:lstStyle/>
                    <a:p>
                      <a:pPr marL="0" marR="0" lvl="0" indent="0" algn="l" rtl="0">
                        <a:spcBef>
                          <a:spcPts val="0"/>
                        </a:spcBef>
                        <a:spcAft>
                          <a:spcPts val="0"/>
                        </a:spcAft>
                        <a:buClr>
                          <a:schemeClr val="dk1"/>
                        </a:buClr>
                        <a:buSzPts val="1100"/>
                        <a:buFont typeface="Arial"/>
                        <a:buNone/>
                      </a:pPr>
                      <a:r>
                        <a:rPr lang="en-US" sz="1100"/>
                        <a:t>1 Day</a:t>
                      </a:r>
                      <a:endParaRPr/>
                    </a:p>
                  </a:txBody>
                  <a:tcPr marL="91450" marR="0" marT="91450" marB="0" anchor="ctr">
                    <a:solidFill>
                      <a:srgbClr val="D8D8D8"/>
                    </a:solidFill>
                  </a:tcPr>
                </a:tc>
                <a:tc>
                  <a:txBody>
                    <a:bodyPr/>
                    <a:lstStyle/>
                    <a:p>
                      <a:pPr marL="0" marR="0" lvl="0" indent="0" algn="l" rtl="0">
                        <a:lnSpc>
                          <a:spcPct val="100000"/>
                        </a:lnSpc>
                        <a:spcBef>
                          <a:spcPts val="0"/>
                        </a:spcBef>
                        <a:spcAft>
                          <a:spcPts val="0"/>
                        </a:spcAft>
                        <a:buClr>
                          <a:schemeClr val="dk1"/>
                        </a:buClr>
                        <a:buSzPts val="1100"/>
                        <a:buFont typeface="Arial"/>
                        <a:buNone/>
                      </a:pPr>
                      <a:r>
                        <a:rPr lang="en-US" sz="1100"/>
                        <a:t>Mountain Timber Centre Klangholz and Protective Forest Management</a:t>
                      </a:r>
                      <a:endParaRPr/>
                    </a:p>
                    <a:p>
                      <a:pPr marL="0" marR="0" lvl="0" indent="0" algn="l" rtl="0">
                        <a:lnSpc>
                          <a:spcPct val="100000"/>
                        </a:lnSpc>
                        <a:spcBef>
                          <a:spcPts val="1000"/>
                        </a:spcBef>
                        <a:spcAft>
                          <a:spcPts val="0"/>
                        </a:spcAft>
                        <a:buClr>
                          <a:schemeClr val="dk1"/>
                        </a:buClr>
                        <a:buSzPts val="1100"/>
                        <a:buFont typeface="Arial"/>
                        <a:buNone/>
                      </a:pPr>
                      <a:endParaRPr sz="1100"/>
                    </a:p>
                  </a:txBody>
                  <a:tcPr marL="91450" marR="0" marT="91450" marB="0" anchor="ctr">
                    <a:solidFill>
                      <a:srgbClr val="D8D8D8"/>
                    </a:solidFill>
                  </a:tcPr>
                </a:tc>
                <a:tc>
                  <a:txBody>
                    <a:bodyPr/>
                    <a:lstStyle/>
                    <a:p>
                      <a:pPr marL="0" marR="0" lvl="0" indent="0" algn="l" rtl="0">
                        <a:spcBef>
                          <a:spcPts val="0"/>
                        </a:spcBef>
                        <a:spcAft>
                          <a:spcPts val="0"/>
                        </a:spcAft>
                        <a:buClr>
                          <a:schemeClr val="dk1"/>
                        </a:buClr>
                        <a:buSzPts val="1100"/>
                        <a:buFont typeface="Arial"/>
                        <a:buNone/>
                      </a:pPr>
                      <a:r>
                        <a:rPr lang="en-US" sz="1100"/>
                        <a:t>Bus</a:t>
                      </a:r>
                      <a:endParaRPr/>
                    </a:p>
                  </a:txBody>
                  <a:tcPr marL="91450" marR="0" marT="91450" marB="0" anchor="ctr">
                    <a:solidFill>
                      <a:srgbClr val="D8D8D8"/>
                    </a:solidFill>
                  </a:tcPr>
                </a:tc>
                <a:tc>
                  <a:txBody>
                    <a:bodyPr/>
                    <a:lstStyle/>
                    <a:p>
                      <a:pPr marL="0" marR="0" lvl="0" indent="0" algn="ctr" rtl="0">
                        <a:spcBef>
                          <a:spcPts val="0"/>
                        </a:spcBef>
                        <a:spcAft>
                          <a:spcPts val="0"/>
                        </a:spcAft>
                        <a:buClr>
                          <a:schemeClr val="dk1"/>
                        </a:buClr>
                        <a:buSzPts val="1100"/>
                        <a:buFont typeface="Arial"/>
                        <a:buNone/>
                      </a:pPr>
                      <a:r>
                        <a:rPr lang="en-US" sz="1100"/>
                        <a:t>Yes</a:t>
                      </a:r>
                      <a:endParaRPr/>
                    </a:p>
                  </a:txBody>
                  <a:tcPr marL="91450" marR="0" marT="91450" marB="0" anchor="ctr">
                    <a:solidFill>
                      <a:srgbClr val="D8D8D8"/>
                    </a:solidFill>
                  </a:tcPr>
                </a:tc>
                <a:tc>
                  <a:txBody>
                    <a:bodyPr/>
                    <a:lstStyle/>
                    <a:p>
                      <a:pPr marL="0" marR="0" lvl="0" indent="0" algn="ctr" rtl="0">
                        <a:lnSpc>
                          <a:spcPct val="100000"/>
                        </a:lnSpc>
                        <a:spcBef>
                          <a:spcPts val="0"/>
                        </a:spcBef>
                        <a:spcAft>
                          <a:spcPts val="0"/>
                        </a:spcAft>
                        <a:buClr>
                          <a:schemeClr val="dk1"/>
                        </a:buClr>
                        <a:buSzPts val="1100"/>
                        <a:buFont typeface="Arial"/>
                        <a:buNone/>
                      </a:pPr>
                      <a:r>
                        <a:rPr lang="en-US" sz="1100"/>
                        <a:t>de/e</a:t>
                      </a:r>
                      <a:endParaRPr/>
                    </a:p>
                  </a:txBody>
                  <a:tcPr marL="91450" marR="0" marT="91450" marB="0" anchor="ctr">
                    <a:solidFill>
                      <a:srgbClr val="D8D8D8"/>
                    </a:solidFill>
                  </a:tcPr>
                </a:tc>
                <a:tc>
                  <a:txBody>
                    <a:bodyPr/>
                    <a:lstStyle/>
                    <a:p>
                      <a:pPr marL="0" marR="0" lvl="0" indent="0" algn="ctr" rtl="0">
                        <a:spcBef>
                          <a:spcPts val="0"/>
                        </a:spcBef>
                        <a:spcAft>
                          <a:spcPts val="0"/>
                        </a:spcAft>
                        <a:buClr>
                          <a:schemeClr val="dk1"/>
                        </a:buClr>
                        <a:buSzPts val="1100"/>
                        <a:buFont typeface="Arial"/>
                        <a:buNone/>
                      </a:pPr>
                      <a:r>
                        <a:rPr lang="en-US" sz="1100">
                          <a:solidFill>
                            <a:schemeClr val="dk1"/>
                          </a:solidFill>
                          <a:latin typeface="Arial"/>
                          <a:ea typeface="Arial"/>
                          <a:cs typeface="Arial"/>
                          <a:sym typeface="Arial"/>
                        </a:rPr>
                        <a:t>included</a:t>
                      </a:r>
                      <a:endParaRPr/>
                    </a:p>
                  </a:txBody>
                  <a:tcPr marL="91450" marR="0" marT="91450" marB="0" anchor="ctr">
                    <a:solidFill>
                      <a:srgbClr val="D8D8D8"/>
                    </a:solidFill>
                  </a:tcPr>
                </a:tc>
                <a:extLst>
                  <a:ext uri="{0D108BD9-81ED-4DB2-BD59-A6C34878D82A}">
                    <a16:rowId xmlns:a16="http://schemas.microsoft.com/office/drawing/2014/main" val="10004"/>
                  </a:ext>
                </a:extLst>
              </a:tr>
              <a:tr h="374425">
                <a:tc rowSpan="2">
                  <a:txBody>
                    <a:bodyPr/>
                    <a:lstStyle/>
                    <a:p>
                      <a:pPr marL="0" marR="0" lvl="0" indent="0" algn="l" rtl="0">
                        <a:spcBef>
                          <a:spcPts val="0"/>
                        </a:spcBef>
                        <a:spcAft>
                          <a:spcPts val="0"/>
                        </a:spcAft>
                        <a:buClr>
                          <a:schemeClr val="dk1"/>
                        </a:buClr>
                        <a:buSzPts val="1100"/>
                        <a:buFont typeface="Arial"/>
                        <a:buNone/>
                      </a:pPr>
                      <a:r>
                        <a:rPr lang="en-US" sz="1100"/>
                        <a:t>11</a:t>
                      </a:r>
                      <a:endParaRPr/>
                    </a:p>
                  </a:txBody>
                  <a:tcPr marL="91450" marR="0" marT="91450" marB="0" anchor="ctr"/>
                </a:tc>
                <a:tc rowSpan="2">
                  <a:txBody>
                    <a:bodyPr/>
                    <a:lstStyle/>
                    <a:p>
                      <a:pPr marL="0" marR="0" lvl="0" indent="0" algn="l" rtl="0">
                        <a:lnSpc>
                          <a:spcPct val="100000"/>
                        </a:lnSpc>
                        <a:spcBef>
                          <a:spcPts val="0"/>
                        </a:spcBef>
                        <a:spcAft>
                          <a:spcPts val="0"/>
                        </a:spcAft>
                        <a:buClr>
                          <a:schemeClr val="dk1"/>
                        </a:buClr>
                        <a:buSzPts val="1100"/>
                        <a:buFont typeface="Arial"/>
                        <a:buNone/>
                      </a:pPr>
                      <a:r>
                        <a:rPr lang="en-US" sz="1100"/>
                        <a:t>Rodels</a:t>
                      </a:r>
                      <a:br>
                        <a:rPr lang="en-US" sz="1100"/>
                      </a:br>
                      <a:r>
                        <a:rPr lang="en-US" sz="1100"/>
                        <a:t>Thusis</a:t>
                      </a:r>
                      <a:endParaRPr/>
                    </a:p>
                  </a:txBody>
                  <a:tcPr marL="91450" marR="0" marT="91450" marB="0" anchor="ctr"/>
                </a:tc>
                <a:tc>
                  <a:txBody>
                    <a:bodyPr/>
                    <a:lstStyle/>
                    <a:p>
                      <a:pPr marL="0" marR="0" lvl="0" indent="0" algn="l" rtl="0">
                        <a:spcBef>
                          <a:spcPts val="0"/>
                        </a:spcBef>
                        <a:spcAft>
                          <a:spcPts val="0"/>
                        </a:spcAft>
                        <a:buClr>
                          <a:schemeClr val="dk1"/>
                        </a:buClr>
                        <a:buSzPts val="1100"/>
                        <a:buFont typeface="Arial"/>
                        <a:buNone/>
                      </a:pPr>
                      <a:r>
                        <a:rPr lang="en-US" sz="1100"/>
                        <a:t>1 Tag</a:t>
                      </a:r>
                      <a:endParaRPr/>
                    </a:p>
                  </a:txBody>
                  <a:tcPr marL="91450" marR="0" marT="91450" marB="0" anchor="ctr"/>
                </a:tc>
                <a:tc>
                  <a:txBody>
                    <a:bodyPr/>
                    <a:lstStyle/>
                    <a:p>
                      <a:pPr marL="0" marR="0" lvl="0" indent="0" algn="l" rtl="0">
                        <a:lnSpc>
                          <a:spcPct val="100000"/>
                        </a:lnSpc>
                        <a:spcBef>
                          <a:spcPts val="0"/>
                        </a:spcBef>
                        <a:spcAft>
                          <a:spcPts val="0"/>
                        </a:spcAft>
                        <a:buClr>
                          <a:schemeClr val="dk1"/>
                        </a:buClr>
                        <a:buSzPts val="1100"/>
                        <a:buFont typeface="Arial"/>
                        <a:buNone/>
                      </a:pPr>
                      <a:r>
                        <a:rPr lang="en-US" sz="1100"/>
                        <a:t>Kantonaler Forstgarten, Wildbachverbauung und Rheinkorrektion</a:t>
                      </a:r>
                      <a:endParaRPr sz="1100"/>
                    </a:p>
                  </a:txBody>
                  <a:tcPr marL="91450" marR="0" marT="91450" marB="0" anchor="ctr"/>
                </a:tc>
                <a:tc>
                  <a:txBody>
                    <a:bodyPr/>
                    <a:lstStyle/>
                    <a:p>
                      <a:pPr marL="0" marR="0" lvl="0" indent="0" algn="l" rtl="0">
                        <a:spcBef>
                          <a:spcPts val="0"/>
                        </a:spcBef>
                        <a:spcAft>
                          <a:spcPts val="0"/>
                        </a:spcAft>
                        <a:buClr>
                          <a:schemeClr val="dk1"/>
                        </a:buClr>
                        <a:buSzPts val="1100"/>
                        <a:buFont typeface="Arial"/>
                        <a:buNone/>
                      </a:pPr>
                      <a:r>
                        <a:rPr lang="en-US" sz="1100"/>
                        <a:t>Bus</a:t>
                      </a:r>
                      <a:endParaRPr/>
                    </a:p>
                  </a:txBody>
                  <a:tcPr marL="91450" marR="0" marT="91450" marB="0" anchor="ctr"/>
                </a:tc>
                <a:tc>
                  <a:txBody>
                    <a:bodyPr/>
                    <a:lstStyle/>
                    <a:p>
                      <a:pPr marL="0" marR="0" lvl="0" indent="0" algn="ctr" rtl="0">
                        <a:spcBef>
                          <a:spcPts val="0"/>
                        </a:spcBef>
                        <a:spcAft>
                          <a:spcPts val="0"/>
                        </a:spcAft>
                        <a:buClr>
                          <a:schemeClr val="dk1"/>
                        </a:buClr>
                        <a:buSzPts val="1100"/>
                        <a:buFont typeface="Arial"/>
                        <a:buNone/>
                      </a:pPr>
                      <a:r>
                        <a:rPr lang="en-US" sz="1100"/>
                        <a:t>Ja</a:t>
                      </a:r>
                      <a:endParaRPr/>
                    </a:p>
                  </a:txBody>
                  <a:tcPr marL="91450" marR="0" marT="91450" marB="0" anchor="ctr"/>
                </a:tc>
                <a:tc>
                  <a:txBody>
                    <a:bodyPr/>
                    <a:lstStyle/>
                    <a:p>
                      <a:pPr marL="0" marR="0" lvl="0" indent="0" algn="ctr" rtl="0">
                        <a:lnSpc>
                          <a:spcPct val="100000"/>
                        </a:lnSpc>
                        <a:spcBef>
                          <a:spcPts val="0"/>
                        </a:spcBef>
                        <a:spcAft>
                          <a:spcPts val="0"/>
                        </a:spcAft>
                        <a:buClr>
                          <a:schemeClr val="dk1"/>
                        </a:buClr>
                        <a:buSzPts val="1100"/>
                        <a:buFont typeface="Arial"/>
                        <a:buNone/>
                      </a:pPr>
                      <a:r>
                        <a:rPr lang="en-US" sz="1100"/>
                        <a:t>de/e</a:t>
                      </a:r>
                      <a:endParaRPr/>
                    </a:p>
                  </a:txBody>
                  <a:tcPr marL="91450" marR="0" marT="91450" marB="0" anchor="ctr"/>
                </a:tc>
                <a:tc>
                  <a:txBody>
                    <a:bodyPr/>
                    <a:lstStyle/>
                    <a:p>
                      <a:pPr marL="0" marR="0" lvl="0" indent="0" algn="ctr" rtl="0">
                        <a:spcBef>
                          <a:spcPts val="0"/>
                        </a:spcBef>
                        <a:spcAft>
                          <a:spcPts val="0"/>
                        </a:spcAft>
                        <a:buClr>
                          <a:schemeClr val="dk1"/>
                        </a:buClr>
                        <a:buSzPts val="1100"/>
                        <a:buFont typeface="Arial"/>
                        <a:buNone/>
                      </a:pPr>
                      <a:r>
                        <a:rPr lang="en-US" sz="1100">
                          <a:solidFill>
                            <a:schemeClr val="dk1"/>
                          </a:solidFill>
                          <a:latin typeface="Arial"/>
                          <a:ea typeface="Arial"/>
                          <a:cs typeface="Arial"/>
                          <a:sym typeface="Arial"/>
                        </a:rPr>
                        <a:t>inklusive</a:t>
                      </a:r>
                      <a:endParaRPr/>
                    </a:p>
                  </a:txBody>
                  <a:tcPr marL="91450" marR="0" marT="91450" marB="0" anchor="ctr"/>
                </a:tc>
                <a:extLst>
                  <a:ext uri="{0D108BD9-81ED-4DB2-BD59-A6C34878D82A}">
                    <a16:rowId xmlns:a16="http://schemas.microsoft.com/office/drawing/2014/main" val="10005"/>
                  </a:ext>
                </a:extLst>
              </a:tr>
              <a:tr h="374425">
                <a:tc vMerge="1">
                  <a:txBody>
                    <a:bodyPr/>
                    <a:lstStyle/>
                    <a:p>
                      <a:endParaRPr lang="nb-NO"/>
                    </a:p>
                  </a:txBody>
                  <a:tcPr/>
                </a:tc>
                <a:tc vMerge="1">
                  <a:txBody>
                    <a:bodyPr/>
                    <a:lstStyle/>
                    <a:p>
                      <a:endParaRPr lang="nb-NO"/>
                    </a:p>
                  </a:txBody>
                  <a:tcPr/>
                </a:tc>
                <a:tc>
                  <a:txBody>
                    <a:bodyPr/>
                    <a:lstStyle/>
                    <a:p>
                      <a:pPr marL="0" marR="0" lvl="0" indent="0" algn="l" rtl="0">
                        <a:spcBef>
                          <a:spcPts val="0"/>
                        </a:spcBef>
                        <a:spcAft>
                          <a:spcPts val="0"/>
                        </a:spcAft>
                        <a:buClr>
                          <a:schemeClr val="dk1"/>
                        </a:buClr>
                        <a:buSzPts val="1100"/>
                        <a:buFont typeface="Arial"/>
                        <a:buNone/>
                      </a:pPr>
                      <a:r>
                        <a:rPr lang="en-US" sz="1100"/>
                        <a:t>1 Day</a:t>
                      </a:r>
                      <a:endParaRPr/>
                    </a:p>
                  </a:txBody>
                  <a:tcPr marL="91450" marR="0" marT="91450" marB="0" anchor="ctr"/>
                </a:tc>
                <a:tc>
                  <a:txBody>
                    <a:bodyPr/>
                    <a:lstStyle/>
                    <a:p>
                      <a:pPr marL="0" marR="0" lvl="0" indent="0" algn="l" rtl="0">
                        <a:lnSpc>
                          <a:spcPct val="100000"/>
                        </a:lnSpc>
                        <a:spcBef>
                          <a:spcPts val="0"/>
                        </a:spcBef>
                        <a:spcAft>
                          <a:spcPts val="0"/>
                        </a:spcAft>
                        <a:buClr>
                          <a:schemeClr val="dk1"/>
                        </a:buClr>
                        <a:buSzPts val="1100"/>
                        <a:buFont typeface="Arial"/>
                        <a:buNone/>
                      </a:pPr>
                      <a:r>
                        <a:rPr lang="en-US" sz="1100"/>
                        <a:t>Cantonal Forest Nursery, Torrent Control and Rhine River Regulation</a:t>
                      </a:r>
                      <a:endParaRPr/>
                    </a:p>
                  </a:txBody>
                  <a:tcPr marL="91450" marR="0" marT="91450" marB="0" anchor="ctr"/>
                </a:tc>
                <a:tc>
                  <a:txBody>
                    <a:bodyPr/>
                    <a:lstStyle/>
                    <a:p>
                      <a:pPr marL="0" marR="0" lvl="0" indent="0" algn="l" rtl="0">
                        <a:spcBef>
                          <a:spcPts val="0"/>
                        </a:spcBef>
                        <a:spcAft>
                          <a:spcPts val="0"/>
                        </a:spcAft>
                        <a:buClr>
                          <a:schemeClr val="dk1"/>
                        </a:buClr>
                        <a:buSzPts val="1100"/>
                        <a:buFont typeface="Arial"/>
                        <a:buNone/>
                      </a:pPr>
                      <a:r>
                        <a:rPr lang="en-US" sz="1100"/>
                        <a:t>Bus</a:t>
                      </a:r>
                      <a:endParaRPr/>
                    </a:p>
                  </a:txBody>
                  <a:tcPr marL="91450" marR="0" marT="91450" marB="0" anchor="ctr"/>
                </a:tc>
                <a:tc>
                  <a:txBody>
                    <a:bodyPr/>
                    <a:lstStyle/>
                    <a:p>
                      <a:pPr marL="0" marR="0" lvl="0" indent="0" algn="ctr" rtl="0">
                        <a:spcBef>
                          <a:spcPts val="0"/>
                        </a:spcBef>
                        <a:spcAft>
                          <a:spcPts val="0"/>
                        </a:spcAft>
                        <a:buClr>
                          <a:schemeClr val="dk1"/>
                        </a:buClr>
                        <a:buSzPts val="1100"/>
                        <a:buFont typeface="Arial"/>
                        <a:buNone/>
                      </a:pPr>
                      <a:r>
                        <a:rPr lang="en-US" sz="1100"/>
                        <a:t>Yes</a:t>
                      </a:r>
                      <a:endParaRPr/>
                    </a:p>
                  </a:txBody>
                  <a:tcPr marL="91450" marR="0" marT="91450" marB="0" anchor="ctr"/>
                </a:tc>
                <a:tc>
                  <a:txBody>
                    <a:bodyPr/>
                    <a:lstStyle/>
                    <a:p>
                      <a:pPr marL="0" marR="0" lvl="0" indent="0" algn="ctr" rtl="0">
                        <a:lnSpc>
                          <a:spcPct val="100000"/>
                        </a:lnSpc>
                        <a:spcBef>
                          <a:spcPts val="0"/>
                        </a:spcBef>
                        <a:spcAft>
                          <a:spcPts val="0"/>
                        </a:spcAft>
                        <a:buClr>
                          <a:schemeClr val="dk1"/>
                        </a:buClr>
                        <a:buSzPts val="1100"/>
                        <a:buFont typeface="Arial"/>
                        <a:buNone/>
                      </a:pPr>
                      <a:r>
                        <a:rPr lang="en-US" sz="1100"/>
                        <a:t>de/e</a:t>
                      </a:r>
                      <a:endParaRPr/>
                    </a:p>
                  </a:txBody>
                  <a:tcPr marL="91450" marR="0" marT="91450" marB="0" anchor="ctr"/>
                </a:tc>
                <a:tc>
                  <a:txBody>
                    <a:bodyPr/>
                    <a:lstStyle/>
                    <a:p>
                      <a:pPr marL="0" marR="0" lvl="0" indent="0" algn="ctr" rtl="0">
                        <a:spcBef>
                          <a:spcPts val="0"/>
                        </a:spcBef>
                        <a:spcAft>
                          <a:spcPts val="0"/>
                        </a:spcAft>
                        <a:buClr>
                          <a:schemeClr val="dk1"/>
                        </a:buClr>
                        <a:buSzPts val="1100"/>
                        <a:buFont typeface="Arial"/>
                        <a:buNone/>
                      </a:pPr>
                      <a:r>
                        <a:rPr lang="en-US" sz="1100">
                          <a:solidFill>
                            <a:schemeClr val="dk1"/>
                          </a:solidFill>
                          <a:latin typeface="Arial"/>
                          <a:ea typeface="Arial"/>
                          <a:cs typeface="Arial"/>
                          <a:sym typeface="Arial"/>
                        </a:rPr>
                        <a:t>included</a:t>
                      </a:r>
                      <a:endParaRPr/>
                    </a:p>
                  </a:txBody>
                  <a:tcPr marL="91450" marR="0" marT="91450" marB="0" anchor="ctr"/>
                </a:tc>
                <a:extLst>
                  <a:ext uri="{0D108BD9-81ED-4DB2-BD59-A6C34878D82A}">
                    <a16:rowId xmlns:a16="http://schemas.microsoft.com/office/drawing/2014/main" val="10006"/>
                  </a:ext>
                </a:extLst>
              </a:tr>
              <a:tr h="374425">
                <a:tc rowSpan="2">
                  <a:txBody>
                    <a:bodyPr/>
                    <a:lstStyle/>
                    <a:p>
                      <a:pPr marL="0" marR="0" lvl="0" indent="0" algn="l" rtl="0">
                        <a:spcBef>
                          <a:spcPts val="0"/>
                        </a:spcBef>
                        <a:spcAft>
                          <a:spcPts val="0"/>
                        </a:spcAft>
                        <a:buClr>
                          <a:schemeClr val="dk1"/>
                        </a:buClr>
                        <a:buSzPts val="1100"/>
                        <a:buFont typeface="Arial"/>
                        <a:buNone/>
                      </a:pPr>
                      <a:r>
                        <a:rPr lang="en-US" sz="1100"/>
                        <a:t>12</a:t>
                      </a:r>
                      <a:endParaRPr/>
                    </a:p>
                  </a:txBody>
                  <a:tcPr marL="91450" marR="0" marT="91450" marB="0" anchor="ctr">
                    <a:solidFill>
                      <a:srgbClr val="D8D8D8"/>
                    </a:solidFill>
                  </a:tcPr>
                </a:tc>
                <a:tc rowSpan="2">
                  <a:txBody>
                    <a:bodyPr/>
                    <a:lstStyle/>
                    <a:p>
                      <a:pPr marL="0" marR="0" lvl="0" indent="0" algn="l" rtl="0">
                        <a:lnSpc>
                          <a:spcPct val="100000"/>
                        </a:lnSpc>
                        <a:spcBef>
                          <a:spcPts val="0"/>
                        </a:spcBef>
                        <a:spcAft>
                          <a:spcPts val="0"/>
                        </a:spcAft>
                        <a:buClr>
                          <a:schemeClr val="dk1"/>
                        </a:buClr>
                        <a:buSzPts val="1100"/>
                        <a:buFont typeface="Arial"/>
                        <a:buNone/>
                      </a:pPr>
                      <a:r>
                        <a:rPr lang="en-US" sz="1100"/>
                        <a:t>Bergün</a:t>
                      </a:r>
                      <a:endParaRPr/>
                    </a:p>
                  </a:txBody>
                  <a:tcPr marL="91450" marR="0" marT="91450" marB="0" anchor="ctr">
                    <a:solidFill>
                      <a:srgbClr val="D8D8D8"/>
                    </a:solidFill>
                  </a:tcPr>
                </a:tc>
                <a:tc>
                  <a:txBody>
                    <a:bodyPr/>
                    <a:lstStyle/>
                    <a:p>
                      <a:pPr marL="0" marR="0" lvl="0" indent="0" algn="l" rtl="0">
                        <a:lnSpc>
                          <a:spcPct val="100000"/>
                        </a:lnSpc>
                        <a:spcBef>
                          <a:spcPts val="0"/>
                        </a:spcBef>
                        <a:spcAft>
                          <a:spcPts val="0"/>
                        </a:spcAft>
                        <a:buClr>
                          <a:schemeClr val="dk1"/>
                        </a:buClr>
                        <a:buSzPts val="1100"/>
                        <a:buFont typeface="Arial"/>
                        <a:buNone/>
                      </a:pPr>
                      <a:r>
                        <a:rPr lang="en-US" sz="1100">
                          <a:solidFill>
                            <a:schemeClr val="dk1"/>
                          </a:solidFill>
                          <a:latin typeface="Arial"/>
                          <a:ea typeface="Arial"/>
                          <a:cs typeface="Arial"/>
                          <a:sym typeface="Arial"/>
                        </a:rPr>
                        <a:t>1 Tag</a:t>
                      </a:r>
                      <a:endParaRPr/>
                    </a:p>
                  </a:txBody>
                  <a:tcPr marL="91450" marR="0" marT="91450" marB="0" anchor="ctr">
                    <a:solidFill>
                      <a:srgbClr val="D8D8D8"/>
                    </a:solidFill>
                  </a:tcPr>
                </a:tc>
                <a:tc>
                  <a:txBody>
                    <a:bodyPr/>
                    <a:lstStyle/>
                    <a:p>
                      <a:pPr marL="0" marR="0" lvl="0" indent="0" algn="l" rtl="0">
                        <a:lnSpc>
                          <a:spcPct val="100000"/>
                        </a:lnSpc>
                        <a:spcBef>
                          <a:spcPts val="0"/>
                        </a:spcBef>
                        <a:spcAft>
                          <a:spcPts val="0"/>
                        </a:spcAft>
                        <a:buClr>
                          <a:schemeClr val="dk1"/>
                        </a:buClr>
                        <a:buSzPts val="1100"/>
                        <a:buFont typeface="Arial"/>
                        <a:buNone/>
                      </a:pPr>
                      <a:r>
                        <a:rPr lang="en-US" sz="1100"/>
                        <a:t>Schlittelplausch Bergün</a:t>
                      </a:r>
                      <a:br>
                        <a:rPr lang="en-US" sz="1100"/>
                      </a:br>
                      <a:r>
                        <a:rPr lang="en-US" sz="1100"/>
                        <a:t>Bahnmuseum Albula</a:t>
                      </a:r>
                      <a:endParaRPr/>
                    </a:p>
                  </a:txBody>
                  <a:tcPr marL="91450" marR="0" marT="91450" marB="0" anchor="ctr">
                    <a:solidFill>
                      <a:srgbClr val="D8D8D8"/>
                    </a:solidFill>
                  </a:tcPr>
                </a:tc>
                <a:tc>
                  <a:txBody>
                    <a:bodyPr/>
                    <a:lstStyle/>
                    <a:p>
                      <a:pPr marL="0" marR="0" lvl="0" indent="0" algn="l" rtl="0">
                        <a:lnSpc>
                          <a:spcPct val="100000"/>
                        </a:lnSpc>
                        <a:spcBef>
                          <a:spcPts val="0"/>
                        </a:spcBef>
                        <a:spcAft>
                          <a:spcPts val="0"/>
                        </a:spcAft>
                        <a:buClr>
                          <a:schemeClr val="dk1"/>
                        </a:buClr>
                        <a:buSzPts val="1100"/>
                        <a:buFont typeface="Arial"/>
                        <a:buNone/>
                      </a:pPr>
                      <a:r>
                        <a:rPr lang="en-US" sz="1100">
                          <a:solidFill>
                            <a:schemeClr val="dk1"/>
                          </a:solidFill>
                          <a:latin typeface="Arial"/>
                          <a:ea typeface="Arial"/>
                          <a:cs typeface="Arial"/>
                          <a:sym typeface="Arial"/>
                        </a:rPr>
                        <a:t>ÖV</a:t>
                      </a:r>
                      <a:endParaRPr/>
                    </a:p>
                  </a:txBody>
                  <a:tcPr marL="91450" marR="0" marT="91450" marB="0" anchor="ctr">
                    <a:solidFill>
                      <a:srgbClr val="D8D8D8"/>
                    </a:solidFill>
                  </a:tcPr>
                </a:tc>
                <a:tc>
                  <a:txBody>
                    <a:bodyPr/>
                    <a:lstStyle/>
                    <a:p>
                      <a:pPr marL="0" marR="0" lvl="0" indent="0" algn="ctr" rtl="0">
                        <a:lnSpc>
                          <a:spcPct val="100000"/>
                        </a:lnSpc>
                        <a:spcBef>
                          <a:spcPts val="0"/>
                        </a:spcBef>
                        <a:spcAft>
                          <a:spcPts val="0"/>
                        </a:spcAft>
                        <a:buClr>
                          <a:schemeClr val="dk1"/>
                        </a:buClr>
                        <a:buSzPts val="1100"/>
                        <a:buFont typeface="Arial"/>
                        <a:buNone/>
                      </a:pPr>
                      <a:r>
                        <a:rPr lang="en-US" sz="1100">
                          <a:solidFill>
                            <a:schemeClr val="dk1"/>
                          </a:solidFill>
                          <a:latin typeface="Arial"/>
                          <a:ea typeface="Arial"/>
                          <a:cs typeface="Arial"/>
                          <a:sym typeface="Arial"/>
                        </a:rPr>
                        <a:t>nein</a:t>
                      </a:r>
                      <a:endParaRPr/>
                    </a:p>
                  </a:txBody>
                  <a:tcPr marL="91450" marR="0" marT="91450" marB="0" anchor="ctr">
                    <a:solidFill>
                      <a:srgbClr val="D8D8D8"/>
                    </a:solidFill>
                  </a:tcPr>
                </a:tc>
                <a:tc>
                  <a:txBody>
                    <a:bodyPr/>
                    <a:lstStyle/>
                    <a:p>
                      <a:pPr marL="0" marR="0" lvl="0" indent="0" algn="ctr" rtl="0">
                        <a:lnSpc>
                          <a:spcPct val="100000"/>
                        </a:lnSpc>
                        <a:spcBef>
                          <a:spcPts val="0"/>
                        </a:spcBef>
                        <a:spcAft>
                          <a:spcPts val="0"/>
                        </a:spcAft>
                        <a:buClr>
                          <a:schemeClr val="dk1"/>
                        </a:buClr>
                        <a:buSzPts val="1100"/>
                        <a:buFont typeface="Arial"/>
                        <a:buNone/>
                      </a:pPr>
                      <a:r>
                        <a:rPr lang="en-US" sz="1100">
                          <a:solidFill>
                            <a:schemeClr val="dk1"/>
                          </a:solidFill>
                          <a:latin typeface="Arial"/>
                          <a:ea typeface="Arial"/>
                          <a:cs typeface="Arial"/>
                          <a:sym typeface="Arial"/>
                        </a:rPr>
                        <a:t>de/e</a:t>
                      </a:r>
                      <a:endParaRPr/>
                    </a:p>
                  </a:txBody>
                  <a:tcPr marL="91450" marR="0" marT="91450" marB="0" anchor="ctr">
                    <a:solidFill>
                      <a:srgbClr val="D8D8D8"/>
                    </a:solidFill>
                  </a:tcPr>
                </a:tc>
                <a:tc>
                  <a:txBody>
                    <a:bodyPr/>
                    <a:lstStyle/>
                    <a:p>
                      <a:pPr marL="0" marR="0" lvl="0" indent="0" algn="ctr" rtl="0">
                        <a:lnSpc>
                          <a:spcPct val="100000"/>
                        </a:lnSpc>
                        <a:spcBef>
                          <a:spcPts val="0"/>
                        </a:spcBef>
                        <a:spcAft>
                          <a:spcPts val="0"/>
                        </a:spcAft>
                        <a:buClr>
                          <a:schemeClr val="dk1"/>
                        </a:buClr>
                        <a:buSzPts val="1100"/>
                        <a:buFont typeface="Arial"/>
                        <a:buNone/>
                      </a:pPr>
                      <a:r>
                        <a:rPr lang="en-US" sz="1100">
                          <a:solidFill>
                            <a:schemeClr val="dk1"/>
                          </a:solidFill>
                          <a:latin typeface="Arial"/>
                          <a:ea typeface="Arial"/>
                          <a:cs typeface="Arial"/>
                          <a:sym typeface="Arial"/>
                        </a:rPr>
                        <a:t>nein individuell</a:t>
                      </a:r>
                      <a:endParaRPr sz="1100">
                        <a:solidFill>
                          <a:schemeClr val="dk1"/>
                        </a:solidFill>
                        <a:latin typeface="Arial"/>
                        <a:ea typeface="Arial"/>
                        <a:cs typeface="Arial"/>
                        <a:sym typeface="Arial"/>
                      </a:endParaRPr>
                    </a:p>
                  </a:txBody>
                  <a:tcPr marL="91450" marR="0" marT="91450" marB="0" anchor="ctr">
                    <a:solidFill>
                      <a:srgbClr val="D8D8D8"/>
                    </a:solidFill>
                  </a:tcPr>
                </a:tc>
                <a:extLst>
                  <a:ext uri="{0D108BD9-81ED-4DB2-BD59-A6C34878D82A}">
                    <a16:rowId xmlns:a16="http://schemas.microsoft.com/office/drawing/2014/main" val="10007"/>
                  </a:ext>
                </a:extLst>
              </a:tr>
              <a:tr h="374425">
                <a:tc vMerge="1">
                  <a:txBody>
                    <a:bodyPr/>
                    <a:lstStyle/>
                    <a:p>
                      <a:endParaRPr lang="nb-NO"/>
                    </a:p>
                  </a:txBody>
                  <a:tcPr/>
                </a:tc>
                <a:tc vMerge="1">
                  <a:txBody>
                    <a:bodyPr/>
                    <a:lstStyle/>
                    <a:p>
                      <a:endParaRPr lang="nb-NO"/>
                    </a:p>
                  </a:txBody>
                  <a:tcPr/>
                </a:tc>
                <a:tc>
                  <a:txBody>
                    <a:bodyPr/>
                    <a:lstStyle/>
                    <a:p>
                      <a:pPr marL="0" marR="0" lvl="0" indent="0" algn="l" rtl="0">
                        <a:spcBef>
                          <a:spcPts val="0"/>
                        </a:spcBef>
                        <a:spcAft>
                          <a:spcPts val="0"/>
                        </a:spcAft>
                        <a:buClr>
                          <a:schemeClr val="dk1"/>
                        </a:buClr>
                        <a:buSzPts val="1100"/>
                        <a:buFont typeface="Arial"/>
                        <a:buNone/>
                      </a:pPr>
                      <a:r>
                        <a:rPr lang="en-US" sz="1100"/>
                        <a:t>1 Day</a:t>
                      </a:r>
                      <a:endParaRPr/>
                    </a:p>
                  </a:txBody>
                  <a:tcPr marL="91450" marR="0" marT="91450" marB="0" anchor="ctr">
                    <a:solidFill>
                      <a:srgbClr val="D8D8D8"/>
                    </a:solidFill>
                  </a:tcPr>
                </a:tc>
                <a:tc>
                  <a:txBody>
                    <a:bodyPr/>
                    <a:lstStyle/>
                    <a:p>
                      <a:pPr marL="0" marR="0" lvl="0" indent="0" algn="l" rtl="0">
                        <a:lnSpc>
                          <a:spcPct val="100000"/>
                        </a:lnSpc>
                        <a:spcBef>
                          <a:spcPts val="0"/>
                        </a:spcBef>
                        <a:spcAft>
                          <a:spcPts val="0"/>
                        </a:spcAft>
                        <a:buClr>
                          <a:schemeClr val="dk1"/>
                        </a:buClr>
                        <a:buSzPts val="1100"/>
                        <a:buFont typeface="Arial"/>
                        <a:buNone/>
                      </a:pPr>
                      <a:r>
                        <a:rPr lang="en-US" sz="1100"/>
                        <a:t>Sledging in Bergün and Albula Railway Museum</a:t>
                      </a:r>
                      <a:endParaRPr/>
                    </a:p>
                  </a:txBody>
                  <a:tcPr marL="91450" marR="0" marT="91450" marB="0" anchor="ctr">
                    <a:solidFill>
                      <a:srgbClr val="D8D8D8"/>
                    </a:solidFill>
                  </a:tcPr>
                </a:tc>
                <a:tc>
                  <a:txBody>
                    <a:bodyPr/>
                    <a:lstStyle/>
                    <a:p>
                      <a:pPr marL="0" marR="0" lvl="0" indent="0" algn="l" rtl="0">
                        <a:lnSpc>
                          <a:spcPct val="100000"/>
                        </a:lnSpc>
                        <a:spcBef>
                          <a:spcPts val="0"/>
                        </a:spcBef>
                        <a:spcAft>
                          <a:spcPts val="0"/>
                        </a:spcAft>
                        <a:buClr>
                          <a:schemeClr val="dk1"/>
                        </a:buClr>
                        <a:buSzPts val="1100"/>
                        <a:buFont typeface="Arial"/>
                        <a:buNone/>
                      </a:pPr>
                      <a:r>
                        <a:rPr lang="en-US" sz="1100"/>
                        <a:t>Public Transportation</a:t>
                      </a:r>
                      <a:endParaRPr/>
                    </a:p>
                  </a:txBody>
                  <a:tcPr marL="91450" marR="0" marT="91450" marB="0" anchor="ctr">
                    <a:solidFill>
                      <a:srgbClr val="D8D8D8"/>
                    </a:solidFill>
                  </a:tcPr>
                </a:tc>
                <a:tc>
                  <a:txBody>
                    <a:bodyPr/>
                    <a:lstStyle/>
                    <a:p>
                      <a:pPr marL="0" marR="0" lvl="0" indent="0" algn="ctr" rtl="0">
                        <a:spcBef>
                          <a:spcPts val="0"/>
                        </a:spcBef>
                        <a:spcAft>
                          <a:spcPts val="0"/>
                        </a:spcAft>
                        <a:buClr>
                          <a:schemeClr val="dk1"/>
                        </a:buClr>
                        <a:buSzPts val="1100"/>
                        <a:buFont typeface="Arial"/>
                        <a:buNone/>
                      </a:pPr>
                      <a:r>
                        <a:rPr lang="en-US" sz="1100"/>
                        <a:t>no</a:t>
                      </a:r>
                      <a:endParaRPr/>
                    </a:p>
                  </a:txBody>
                  <a:tcPr marL="91450" marR="0" marT="91450" marB="0" anchor="ctr">
                    <a:solidFill>
                      <a:srgbClr val="D8D8D8"/>
                    </a:solidFill>
                  </a:tcPr>
                </a:tc>
                <a:tc>
                  <a:txBody>
                    <a:bodyPr/>
                    <a:lstStyle/>
                    <a:p>
                      <a:pPr marL="0" marR="0" lvl="0" indent="0" algn="ctr" rtl="0">
                        <a:lnSpc>
                          <a:spcPct val="100000"/>
                        </a:lnSpc>
                        <a:spcBef>
                          <a:spcPts val="0"/>
                        </a:spcBef>
                        <a:spcAft>
                          <a:spcPts val="0"/>
                        </a:spcAft>
                        <a:buClr>
                          <a:schemeClr val="dk1"/>
                        </a:buClr>
                        <a:buSzPts val="1100"/>
                        <a:buFont typeface="Arial"/>
                        <a:buNone/>
                      </a:pPr>
                      <a:r>
                        <a:rPr lang="en-US" sz="1100"/>
                        <a:t>de/e</a:t>
                      </a:r>
                      <a:endParaRPr/>
                    </a:p>
                  </a:txBody>
                  <a:tcPr marL="91450" marR="0" marT="91450" marB="0" anchor="ctr">
                    <a:solidFill>
                      <a:srgbClr val="D8D8D8"/>
                    </a:solidFill>
                  </a:tcPr>
                </a:tc>
                <a:tc>
                  <a:txBody>
                    <a:bodyPr/>
                    <a:lstStyle/>
                    <a:p>
                      <a:pPr marL="0" marR="0" lvl="0" indent="0" algn="ctr" rtl="0">
                        <a:spcBef>
                          <a:spcPts val="0"/>
                        </a:spcBef>
                        <a:spcAft>
                          <a:spcPts val="0"/>
                        </a:spcAft>
                        <a:buClr>
                          <a:schemeClr val="dk1"/>
                        </a:buClr>
                        <a:buSzPts val="1100"/>
                        <a:buFont typeface="Arial"/>
                        <a:buNone/>
                      </a:pPr>
                      <a:r>
                        <a:rPr lang="en-US" sz="1100"/>
                        <a:t>No</a:t>
                      </a:r>
                      <a:br>
                        <a:rPr lang="en-US" sz="1100"/>
                      </a:br>
                      <a:r>
                        <a:rPr lang="en-US" sz="1100"/>
                        <a:t>individual</a:t>
                      </a:r>
                      <a:endParaRPr/>
                    </a:p>
                  </a:txBody>
                  <a:tcPr marL="91450" marR="0" marT="91450" marB="0" anchor="ctr">
                    <a:solidFill>
                      <a:srgbClr val="D8D8D8"/>
                    </a:solidFill>
                  </a:tcPr>
                </a:tc>
                <a:extLst>
                  <a:ext uri="{0D108BD9-81ED-4DB2-BD59-A6C34878D82A}">
                    <a16:rowId xmlns:a16="http://schemas.microsoft.com/office/drawing/2014/main" val="10008"/>
                  </a:ext>
                </a:extLst>
              </a:tr>
            </a:tbl>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60"/>
        <p:cNvGrpSpPr/>
        <p:nvPr/>
      </p:nvGrpSpPr>
      <p:grpSpPr>
        <a:xfrm>
          <a:off x="0" y="0"/>
          <a:ext cx="0" cy="0"/>
          <a:chOff x="0" y="0"/>
          <a:chExt cx="0" cy="0"/>
        </a:xfrm>
      </p:grpSpPr>
      <p:sp>
        <p:nvSpPr>
          <p:cNvPr id="361" name="Google Shape;361;p33"/>
          <p:cNvSpPr txBox="1"/>
          <p:nvPr/>
        </p:nvSpPr>
        <p:spPr>
          <a:xfrm>
            <a:off x="360948" y="404664"/>
            <a:ext cx="8783052" cy="72008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000" b="1">
                <a:solidFill>
                  <a:schemeClr val="dk1"/>
                </a:solidFill>
                <a:latin typeface="Arial"/>
                <a:ea typeface="Arial"/>
                <a:cs typeface="Arial"/>
                <a:sym typeface="Arial"/>
              </a:rPr>
              <a:t>Exkursionen</a:t>
            </a:r>
            <a:endParaRPr/>
          </a:p>
          <a:p>
            <a:pPr marL="0" marR="0" lvl="0" indent="0" algn="l" rtl="0">
              <a:spcBef>
                <a:spcPts val="400"/>
              </a:spcBef>
              <a:spcAft>
                <a:spcPts val="0"/>
              </a:spcAft>
              <a:buNone/>
            </a:pPr>
            <a:r>
              <a:rPr lang="en-US" sz="2000" b="1">
                <a:solidFill>
                  <a:srgbClr val="C00000"/>
                </a:solidFill>
                <a:latin typeface="Arial"/>
                <a:ea typeface="Arial"/>
                <a:cs typeface="Arial"/>
                <a:sym typeface="Arial"/>
              </a:rPr>
              <a:t>Excursions</a:t>
            </a:r>
            <a:endParaRPr sz="2000" b="1" i="0" strike="noStrike" cap="none">
              <a:solidFill>
                <a:srgbClr val="C00000"/>
              </a:solidFill>
              <a:latin typeface="Arial"/>
              <a:ea typeface="Arial"/>
              <a:cs typeface="Arial"/>
              <a:sym typeface="Arial"/>
            </a:endParaRPr>
          </a:p>
        </p:txBody>
      </p:sp>
      <p:sp>
        <p:nvSpPr>
          <p:cNvPr id="362" name="Google Shape;362;p33" descr="data:image/jpeg;base64,/9j/4AAQSkZJRgABAQAAAQABAAD/2wCEAAkGBhQSEBUUEhQVFBQWFBgUFxgXFhoYGBYYFRUcFxgUFxoZHCcfGBwkGh0UHy8gJycpLCwsFx4xNTIqQSYrLCkBCQoKDgwOGg8PGiokHyUpLCwtLywtLSksLCw1LywpLC4sKSwpLCosLCwsLCkpKSwsLCwsMSwsKSwsKiwpLCksLv/AABEIAIAAVQMBIgACEQEDEQH/xAAcAAABBAMBAAAAAAAAAAAAAAAGAAIFBwEDBAj/xAA9EAABAwICBwUFBgQHAAAAAAABAgMRAAQhMQUGEkFRYXEHEyKBkTJSobHRFCNCgsHhM2JykggVJTRDg6L/xAAZAQACAwEAAAAAAAAAAAAAAAABAwACBAX/xAAkEQACAgICAQMFAAAAAAAAAAAAAQIRAyESMUEEIkITFDJRcf/aAAwDAQACEQMRAD8AsKsVmlRKmKVcWmdNNWrRceVspGA3kngkbzVSa19qT74LbALDZmSD94ocCfw9BUJRb13pRpr+I62ictpQE+prlGs9oTAuWZ/rHzyrzr36lmSpR4yT+tPIKvCk/GhYaPTLbgUAUkEHIgyD0Ip1eb7DWC4tj90642RuBOyeqTh8KtDU3tSQ/stXUIdyC8kL6+6r4dKlgoP6xWQazVgDYpVmlUIPpriwAScABJPIY0+oPXTSXc2az73g6BWfnEjzoMJUmumspuXpckpk9yjIJQT7R5nPGg+4WVHAUUaK0R9suZJ8MmTuAGASKsbR2qzCAIaTI3xJrPLKo6NMMLkrKVVbGAoAwd/zrr0aniJw+WNW5pDVFpwQlATjOAjGKHLjs8hUAkDORhHMcKr9deS79O/AKOsIXBWqDGHHDjXCqyj5zyyo2e7PwAQHDtRmf2oSvtGqtlKBExkd1XjkjLoVLFKPYfdl+uK9r7JcKKsPulKOUf8AHOZwxFWdXnW1vTtodR4FIUkj1wx6/OvQ9s7tISr3khXqJpyYlj4pUopUSo+gbtYcP2dtAw2lmfIfvR1Qb2ltBTTOPiLmyPzQKrJ0i8VbIfU7RCWWxGasT9KMrZAKaHEXbdu2nvFpSAN5x8hvruY1otwgq75ABylQx8q5ytuzp6SpEqMJzrmuVcq0s6VQseEyM61aS0m037awnCccKDLI0OHGhjWVAWlQ+O+pG+1ptkiQ4lf9Jmohy8Q8JQoKHy6jdU2tlW1LQJaMtvvo4A+Y5c6vnV1U2rXJAH9uFUu0nuroDiJx5mrm1aVNo0eKZ9Sa345Wc7IqdEnSpUqaKH0G6+2hWUknZCEhxBzG2FYhQ4HwjzoyqH1ptNtnz/f9KXl/EdhrlTK1vrdp5S1uBRXh4BIUBGA5jMzHGh+80Q2HwENqT4duDJwgHOcMD8MhVnP2IUUuBAUpMxBhUHMcCKTtk6sQElPWB8hPxrCpPwb1FeSH1dbOxAQraI8IAnaAzOJAA5zUJrU0pxfdltRWPDECcgdxPGjLRtmGlbUYxs4mTEkkk9d3KoLSDBNwVD2pEYxuiQRywpaSTsdtqgVb1QfQ4oBlKwACFHIzuBw+XHz6LG2WlRU20Uq9lQJ8IxjDjR41o18iSrDnj+tct8S2CCc+Xx41aWST7FKCXQCPWJXdw5E7M4HZwnBPrR/2eXrvfPMKMtoQlSM4TJiBPn6UHaVsAtRUJ7wgJTjhIMyfKasfUXR+wwpw+04R6IED47VPxtykhWRRjjd+WEtKlSrac8fWq6Z2kEb93WttKg1egp07BFi57swfwmCOhrfc6WUshKepO4CuHSbcXDoPvT641F3ukFoUEIbUroPjJrmtU6Okpas6brT4acIU2siJ2o8B6EUN3msPeughsxlIIEczUyt7aSQUO45+AEdc6irmzAH3bTnmkJx8zNHihlzrom9CawK7shZnZ37441xaXv8AbVPKo7RrT5VikJTjJkTgMoH1rdpABJSnMhOMdKq1TKNtnZoLRDlwT3YwBAUqRCZ3xmasq2tw2hKE5JAA8qFuztqG3VbitI9EyfnRdW3DBJWYs023x/Rg0qVKniB9KlWKhAa1ssykh5IkRsr5cFfp6VCMPSdrlVgKE4HEHCKC9ZdCdwoLYEIVO0j8IPL3Zx5SKy5sfyRqw5PicztuVDAnpNcDtrzPrNNTrGlGCvOcD0qL0hrKFezxpNaNHMkO/DYgnBI9TUA5clSiTiomtT9ypwzU3qtoDv3gk+yPEs8E8Opy9aqog5XsmtD6xf5ei3TcpAYuNoh0D+G5OTnFBTskHMY5jI+QsEAgggiQRiCDkQd4oC7YglOjkiAIfbCBwhKpj8tV7qj2h3FiQie9Y3tqPs82z+E8suVdCKpJGCTttnoCs0D2XbBYLTKy60r3VIKvQokGs0SoczXFpXTLNsjbfcS2n+Y4nkkZqPSqd0x2vXbshkIt0/y+Jf8AcrLyAoNurtbqtpxanFnNS1FR9TVqIWdp/tlzTZt/9jo+KUfX0ro7JL1y+evU3LinCtlGKj7MLJGyMgATkKqUmrP7Bv8Ad3HHuAfRwUGtBWiV0zq/srKHUwobxv4KB4GhS/1WUkylZir601YMOsqU+QhKElRcmCgDMzw5VV1i8w7cpHeq7gnxHu4MAmCfdnjjFZft5t+xWbFnhXuB7QmrzrytlIy9pRySOJ+m+rO0NopFu3sI6lW9R4n6bqJk6KZabAbSkIiRG+fxTvnjUQ8qZjAD5UyGPj32Ink5aXRU3bbpaVsW4PshTquqvCn4BXrVYCpjWy/U/evuKMy4UjklPhSPICopKacKNa0Uq3bQ69KzRAOis1mKxFEhmKs3sDV/qDo3G2V8HEn61WVW1/h+2Q/dk5hpuCdwKjtfp6UGRBl2pXI+zJYM7Lq5VGcIxB/ug+VVpaOG3Zc2sFIWWzOeGPlhFW47oMXlwH3Z7tPhaR7wme8VwBOIHCKqrXp/vX7gpASDcOSOPdQgqBHEJyjOtHpW03/BeVWkFnZdrYbhtdq6fG342+bZzRz2T8FcqN78JbtnXDgENqUfypJ/Sq01C0R3d2lScYTtT/UPpRj2o6TDOiH8YLgDSfzkbX/mazN27G9I84OnaUVHMkk9SZpmzTyabVgDdmlWp96MqzQIf//Z"/>
          <p:cNvSpPr/>
          <p:nvPr/>
        </p:nvSpPr>
        <p:spPr>
          <a:xfrm>
            <a:off x="0" y="-817563"/>
            <a:ext cx="809625" cy="121920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2400">
              <a:solidFill>
                <a:schemeClr val="dk1"/>
              </a:solidFill>
              <a:latin typeface="Times New Roman"/>
              <a:ea typeface="Times New Roman"/>
              <a:cs typeface="Times New Roman"/>
              <a:sym typeface="Times New Roman"/>
            </a:endParaRPr>
          </a:p>
        </p:txBody>
      </p:sp>
      <p:sp>
        <p:nvSpPr>
          <p:cNvPr id="363" name="Google Shape;363;p33" descr="data:image/jpeg;base64,/9j/4AAQSkZJRgABAQAAAQABAAD/2wCEAAkGBhQSEBUUEhQVFBQWFBgUFxgXFhoYGBYYFRUcFxgUFxoZHCcfGBwkGh0UHy8gJycpLCwsFx4xNTIqQSYrLCkBCQoKDgwOGg8PGiokHyUpLCwtLywtLSksLCw1LywpLC4sKSwpLCosLCwsLCkpKSwsLCwsMSwsKSwsKiwpLCksLv/AABEIAIAAVQMBIgACEQEDEQH/xAAcAAABBAMBAAAAAAAAAAAAAAAGAAIFBwEDBAj/xAA9EAABAwICBwUFBgQHAAAAAAABAgMRAAQhMQUGEkFRYXEHEyKBkTJSobHRFCNCgsHhM2JykggVJTRDg6L/xAAZAQACAwEAAAAAAAAAAAAAAAABAwACBAX/xAAkEQACAgICAQMFAAAAAAAAAAAAAQIRAyESMUEEIkITFDJRcf/aAAwDAQACEQMRAD8AsKsVmlRKmKVcWmdNNWrRceVspGA3kngkbzVSa19qT74LbALDZmSD94ocCfw9BUJRb13pRpr+I62ictpQE+prlGs9oTAuWZ/rHzyrzr36lmSpR4yT+tPIKvCk/GhYaPTLbgUAUkEHIgyD0Ip1eb7DWC4tj90642RuBOyeqTh8KtDU3tSQ/stXUIdyC8kL6+6r4dKlgoP6xWQazVgDYpVmlUIPpriwAScABJPIY0+oPXTSXc2az73g6BWfnEjzoMJUmumspuXpckpk9yjIJQT7R5nPGg+4WVHAUUaK0R9suZJ8MmTuAGASKsbR2qzCAIaTI3xJrPLKo6NMMLkrKVVbGAoAwd/zrr0aniJw+WNW5pDVFpwQlATjOAjGKHLjs8hUAkDORhHMcKr9deS79O/AKOsIXBWqDGHHDjXCqyj5zyyo2e7PwAQHDtRmf2oSvtGqtlKBExkd1XjkjLoVLFKPYfdl+uK9r7JcKKsPulKOUf8AHOZwxFWdXnW1vTtodR4FIUkj1wx6/OvQ9s7tISr3khXqJpyYlj4pUopUSo+gbtYcP2dtAw2lmfIfvR1Qb2ltBTTOPiLmyPzQKrJ0i8VbIfU7RCWWxGasT9KMrZAKaHEXbdu2nvFpSAN5x8hvruY1otwgq75ABylQx8q5ytuzp6SpEqMJzrmuVcq0s6VQseEyM61aS0m037awnCccKDLI0OHGhjWVAWlQ+O+pG+1ptkiQ4lf9Jmohy8Q8JQoKHy6jdU2tlW1LQJaMtvvo4A+Y5c6vnV1U2rXJAH9uFUu0nuroDiJx5mrm1aVNo0eKZ9Sa345Wc7IqdEnSpUqaKH0G6+2hWUknZCEhxBzG2FYhQ4HwjzoyqH1ptNtnz/f9KXl/EdhrlTK1vrdp5S1uBRXh4BIUBGA5jMzHGh+80Q2HwENqT4duDJwgHOcMD8MhVnP2IUUuBAUpMxBhUHMcCKTtk6sQElPWB8hPxrCpPwb1FeSH1dbOxAQraI8IAnaAzOJAA5zUJrU0pxfdltRWPDECcgdxPGjLRtmGlbUYxs4mTEkkk9d3KoLSDBNwVD2pEYxuiQRywpaSTsdtqgVb1QfQ4oBlKwACFHIzuBw+XHz6LG2WlRU20Uq9lQJ8IxjDjR41o18iSrDnj+tct8S2CCc+Xx41aWST7FKCXQCPWJXdw5E7M4HZwnBPrR/2eXrvfPMKMtoQlSM4TJiBPn6UHaVsAtRUJ7wgJTjhIMyfKasfUXR+wwpw+04R6IED47VPxtykhWRRjjd+WEtKlSrac8fWq6Z2kEb93WttKg1egp07BFi57swfwmCOhrfc6WUshKepO4CuHSbcXDoPvT641F3ukFoUEIbUroPjJrmtU6Okpas6brT4acIU2siJ2o8B6EUN3msPeughsxlIIEczUyt7aSQUO45+AEdc6irmzAH3bTnmkJx8zNHihlzrom9CawK7shZnZ37441xaXv8AbVPKo7RrT5VikJTjJkTgMoH1rdpABJSnMhOMdKq1TKNtnZoLRDlwT3YwBAUqRCZ3xmasq2tw2hKE5JAA8qFuztqG3VbitI9EyfnRdW3DBJWYs023x/Rg0qVKniB9KlWKhAa1ssykh5IkRsr5cFfp6VCMPSdrlVgKE4HEHCKC9ZdCdwoLYEIVO0j8IPL3Zx5SKy5sfyRqw5PicztuVDAnpNcDtrzPrNNTrGlGCvOcD0qL0hrKFezxpNaNHMkO/DYgnBI9TUA5clSiTiomtT9ypwzU3qtoDv3gk+yPEs8E8Opy9aqog5XsmtD6xf5ei3TcpAYuNoh0D+G5OTnFBTskHMY5jI+QsEAgggiQRiCDkQd4oC7YglOjkiAIfbCBwhKpj8tV7qj2h3FiQie9Y3tqPs82z+E8suVdCKpJGCTttnoCs0D2XbBYLTKy60r3VIKvQokGs0SoczXFpXTLNsjbfcS2n+Y4nkkZqPSqd0x2vXbshkIt0/y+Jf8AcrLyAoNurtbqtpxanFnNS1FR9TVqIWdp/tlzTZt/9jo+KUfX0ro7JL1y+evU3LinCtlGKj7MLJGyMgATkKqUmrP7Bv8Ad3HHuAfRwUGtBWiV0zq/srKHUwobxv4KB4GhS/1WUkylZir601YMOsqU+QhKElRcmCgDMzw5VV1i8w7cpHeq7gnxHu4MAmCfdnjjFZft5t+xWbFnhXuB7QmrzrytlIy9pRySOJ+m+rO0NopFu3sI6lW9R4n6bqJk6KZabAbSkIiRG+fxTvnjUQ8qZjAD5UyGPj32Ink5aXRU3bbpaVsW4PshTquqvCn4BXrVYCpjWy/U/evuKMy4UjklPhSPICopKacKNa0Uq3bQ69KzRAOis1mKxFEhmKs3sDV/qDo3G2V8HEn61WVW1/h+2Q/dk5hpuCdwKjtfp6UGRBl2pXI+zJYM7Lq5VGcIxB/ug+VVpaOG3Zc2sFIWWzOeGPlhFW47oMXlwH3Z7tPhaR7wme8VwBOIHCKqrXp/vX7gpASDcOSOPdQgqBHEJyjOtHpW03/BeVWkFnZdrYbhtdq6fG342+bZzRz2T8FcqN78JbtnXDgENqUfypJ/Sq01C0R3d2lScYTtT/UPpRj2o6TDOiH8YLgDSfzkbX/mazN27G9I84OnaUVHMkk9SZpmzTyabVgDdmlWp96MqzQIf//Z"/>
          <p:cNvSpPr/>
          <p:nvPr/>
        </p:nvSpPr>
        <p:spPr>
          <a:xfrm>
            <a:off x="0" y="-817563"/>
            <a:ext cx="809625" cy="121920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2400">
              <a:solidFill>
                <a:schemeClr val="dk1"/>
              </a:solidFill>
              <a:latin typeface="Times New Roman"/>
              <a:ea typeface="Times New Roman"/>
              <a:cs typeface="Times New Roman"/>
              <a:sym typeface="Times New Roman"/>
            </a:endParaRPr>
          </a:p>
        </p:txBody>
      </p:sp>
      <p:sp>
        <p:nvSpPr>
          <p:cNvPr id="364" name="Google Shape;364;p33" descr="data:image/jpeg;base64,/9j/4AAQSkZJRgABAQAAAQABAAD/2wCEAAkGBhQSEBUUEhQVFBQWFBgUFxgXFhoYGBYYFRUcFxgUFxoZHCcfGBwkGh0UHy8gJycpLCwsFx4xNTIqQSYrLCkBCQoKDgwOGg8PGiokHyUpLCwtLywtLSksLCw1LywpLC4sKSwpLCosLCwsLCkpKSwsLCwsMSwsKSwsKiwpLCksLv/AABEIAIAAVQMBIgACEQEDEQH/xAAcAAABBAMBAAAAAAAAAAAAAAAGAAIFBwEDBAj/xAA9EAABAwICBwUFBgQHAAAAAAABAgMRAAQhMQUGEkFRYXEHEyKBkTJSobHRFCNCgsHhM2JykggVJTRDg6L/xAAZAQACAwEAAAAAAAAAAAAAAAABAwACBAX/xAAkEQACAgICAQMFAAAAAAAAAAAAAQIRAyESMUEEIkITFDJRcf/aAAwDAQACEQMRAD8AsKsVmlRKmKVcWmdNNWrRceVspGA3kngkbzVSa19qT74LbALDZmSD94ocCfw9BUJRb13pRpr+I62ictpQE+prlGs9oTAuWZ/rHzyrzr36lmSpR4yT+tPIKvCk/GhYaPTLbgUAUkEHIgyD0Ip1eb7DWC4tj90642RuBOyeqTh8KtDU3tSQ/stXUIdyC8kL6+6r4dKlgoP6xWQazVgDYpVmlUIPpriwAScABJPIY0+oPXTSXc2az73g6BWfnEjzoMJUmumspuXpckpk9yjIJQT7R5nPGg+4WVHAUUaK0R9suZJ8MmTuAGASKsbR2qzCAIaTI3xJrPLKo6NMMLkrKVVbGAoAwd/zrr0aniJw+WNW5pDVFpwQlATjOAjGKHLjs8hUAkDORhHMcKr9deS79O/AKOsIXBWqDGHHDjXCqyj5zyyo2e7PwAQHDtRmf2oSvtGqtlKBExkd1XjkjLoVLFKPYfdl+uK9r7JcKKsPulKOUf8AHOZwxFWdXnW1vTtodR4FIUkj1wx6/OvQ9s7tISr3khXqJpyYlj4pUopUSo+gbtYcP2dtAw2lmfIfvR1Qb2ltBTTOPiLmyPzQKrJ0i8VbIfU7RCWWxGasT9KMrZAKaHEXbdu2nvFpSAN5x8hvruY1otwgq75ABylQx8q5ytuzp6SpEqMJzrmuVcq0s6VQseEyM61aS0m037awnCccKDLI0OHGhjWVAWlQ+O+pG+1ptkiQ4lf9Jmohy8Q8JQoKHy6jdU2tlW1LQJaMtvvo4A+Y5c6vnV1U2rXJAH9uFUu0nuroDiJx5mrm1aVNo0eKZ9Sa345Wc7IqdEnSpUqaKH0G6+2hWUknZCEhxBzG2FYhQ4HwjzoyqH1ptNtnz/f9KXl/EdhrlTK1vrdp5S1uBRXh4BIUBGA5jMzHGh+80Q2HwENqT4duDJwgHOcMD8MhVnP2IUUuBAUpMxBhUHMcCKTtk6sQElPWB8hPxrCpPwb1FeSH1dbOxAQraI8IAnaAzOJAA5zUJrU0pxfdltRWPDECcgdxPGjLRtmGlbUYxs4mTEkkk9d3KoLSDBNwVD2pEYxuiQRywpaSTsdtqgVb1QfQ4oBlKwACFHIzuBw+XHz6LG2WlRU20Uq9lQJ8IxjDjR41o18iSrDnj+tct8S2CCc+Xx41aWST7FKCXQCPWJXdw5E7M4HZwnBPrR/2eXrvfPMKMtoQlSM4TJiBPn6UHaVsAtRUJ7wgJTjhIMyfKasfUXR+wwpw+04R6IED47VPxtykhWRRjjd+WEtKlSrac8fWq6Z2kEb93WttKg1egp07BFi57swfwmCOhrfc6WUshKepO4CuHSbcXDoPvT641F3ukFoUEIbUroPjJrmtU6Okpas6brT4acIU2siJ2o8B6EUN3msPeughsxlIIEczUyt7aSQUO45+AEdc6irmzAH3bTnmkJx8zNHihlzrom9CawK7shZnZ37441xaXv8AbVPKo7RrT5VikJTjJkTgMoH1rdpABJSnMhOMdKq1TKNtnZoLRDlwT3YwBAUqRCZ3xmasq2tw2hKE5JAA8qFuztqG3VbitI9EyfnRdW3DBJWYs023x/Rg0qVKniB9KlWKhAa1ssykh5IkRsr5cFfp6VCMPSdrlVgKE4HEHCKC9ZdCdwoLYEIVO0j8IPL3Zx5SKy5sfyRqw5PicztuVDAnpNcDtrzPrNNTrGlGCvOcD0qL0hrKFezxpNaNHMkO/DYgnBI9TUA5clSiTiomtT9ypwzU3qtoDv3gk+yPEs8E8Opy9aqog5XsmtD6xf5ei3TcpAYuNoh0D+G5OTnFBTskHMY5jI+QsEAgggiQRiCDkQd4oC7YglOjkiAIfbCBwhKpj8tV7qj2h3FiQie9Y3tqPs82z+E8suVdCKpJGCTttnoCs0D2XbBYLTKy60r3VIKvQokGs0SoczXFpXTLNsjbfcS2n+Y4nkkZqPSqd0x2vXbshkIt0/y+Jf8AcrLyAoNurtbqtpxanFnNS1FR9TVqIWdp/tlzTZt/9jo+KUfX0ro7JL1y+evU3LinCtlGKj7MLJGyMgATkKqUmrP7Bv8Ad3HHuAfRwUGtBWiV0zq/srKHUwobxv4KB4GhS/1WUkylZir601YMOsqU+QhKElRcmCgDMzw5VV1i8w7cpHeq7gnxHu4MAmCfdnjjFZft5t+xWbFnhXuB7QmrzrytlIy9pRySOJ+m+rO0NopFu3sI6lW9R4n6bqJk6KZabAbSkIiRG+fxTvnjUQ8qZjAD5UyGPj32Ink5aXRU3bbpaVsW4PshTquqvCn4BXrVYCpjWy/U/evuKMy4UjklPhSPICopKacKNa0Uq3bQ69KzRAOis1mKxFEhmKs3sDV/qDo3G2V8HEn61WVW1/h+2Q/dk5hpuCdwKjtfp6UGRBl2pXI+zJYM7Lq5VGcIxB/ug+VVpaOG3Zc2sFIWWzOeGPlhFW47oMXlwH3Z7tPhaR7wme8VwBOIHCKqrXp/vX7gpASDcOSOPdQgqBHEJyjOtHpW03/BeVWkFnZdrYbhtdq6fG342+bZzRz2T8FcqN78JbtnXDgENqUfypJ/Sq01C0R3d2lScYTtT/UPpRj2o6TDOiH8YLgDSfzkbX/mazN27G9I84OnaUVHMkk9SZpmzTyabVgDdmlWp96MqzQIf//Z"/>
          <p:cNvSpPr/>
          <p:nvPr/>
        </p:nvSpPr>
        <p:spPr>
          <a:xfrm>
            <a:off x="0" y="-817563"/>
            <a:ext cx="809625" cy="121920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2400">
              <a:solidFill>
                <a:schemeClr val="dk1"/>
              </a:solidFill>
              <a:latin typeface="Times New Roman"/>
              <a:ea typeface="Times New Roman"/>
              <a:cs typeface="Times New Roman"/>
              <a:sym typeface="Times New Roman"/>
            </a:endParaRPr>
          </a:p>
        </p:txBody>
      </p:sp>
      <p:graphicFrame>
        <p:nvGraphicFramePr>
          <p:cNvPr id="365" name="Google Shape;365;p33"/>
          <p:cNvGraphicFramePr/>
          <p:nvPr/>
        </p:nvGraphicFramePr>
        <p:xfrm>
          <a:off x="272381" y="1720644"/>
          <a:ext cx="3000000" cy="3000000"/>
        </p:xfrm>
        <a:graphic>
          <a:graphicData uri="http://schemas.openxmlformats.org/drawingml/2006/table">
            <a:tbl>
              <a:tblPr firstRow="1" bandRow="1">
                <a:noFill/>
                <a:tableStyleId>{19668484-9029-4129-ADD4-BB9C918E7C5E}</a:tableStyleId>
              </a:tblPr>
              <a:tblGrid>
                <a:gridCol w="370900">
                  <a:extLst>
                    <a:ext uri="{9D8B030D-6E8A-4147-A177-3AD203B41FA5}">
                      <a16:colId xmlns:a16="http://schemas.microsoft.com/office/drawing/2014/main" val="20000"/>
                    </a:ext>
                  </a:extLst>
                </a:gridCol>
                <a:gridCol w="878800">
                  <a:extLst>
                    <a:ext uri="{9D8B030D-6E8A-4147-A177-3AD203B41FA5}">
                      <a16:colId xmlns:a16="http://schemas.microsoft.com/office/drawing/2014/main" val="20001"/>
                    </a:ext>
                  </a:extLst>
                </a:gridCol>
                <a:gridCol w="889125">
                  <a:extLst>
                    <a:ext uri="{9D8B030D-6E8A-4147-A177-3AD203B41FA5}">
                      <a16:colId xmlns:a16="http://schemas.microsoft.com/office/drawing/2014/main" val="20002"/>
                    </a:ext>
                  </a:extLst>
                </a:gridCol>
                <a:gridCol w="2701825">
                  <a:extLst>
                    <a:ext uri="{9D8B030D-6E8A-4147-A177-3AD203B41FA5}">
                      <a16:colId xmlns:a16="http://schemas.microsoft.com/office/drawing/2014/main" val="20003"/>
                    </a:ext>
                  </a:extLst>
                </a:gridCol>
                <a:gridCol w="1181100">
                  <a:extLst>
                    <a:ext uri="{9D8B030D-6E8A-4147-A177-3AD203B41FA5}">
                      <a16:colId xmlns:a16="http://schemas.microsoft.com/office/drawing/2014/main" val="20004"/>
                    </a:ext>
                  </a:extLst>
                </a:gridCol>
                <a:gridCol w="899150">
                  <a:extLst>
                    <a:ext uri="{9D8B030D-6E8A-4147-A177-3AD203B41FA5}">
                      <a16:colId xmlns:a16="http://schemas.microsoft.com/office/drawing/2014/main" val="20005"/>
                    </a:ext>
                  </a:extLst>
                </a:gridCol>
                <a:gridCol w="822950">
                  <a:extLst>
                    <a:ext uri="{9D8B030D-6E8A-4147-A177-3AD203B41FA5}">
                      <a16:colId xmlns:a16="http://schemas.microsoft.com/office/drawing/2014/main" val="20006"/>
                    </a:ext>
                  </a:extLst>
                </a:gridCol>
                <a:gridCol w="855375">
                  <a:extLst>
                    <a:ext uri="{9D8B030D-6E8A-4147-A177-3AD203B41FA5}">
                      <a16:colId xmlns:a16="http://schemas.microsoft.com/office/drawing/2014/main" val="20007"/>
                    </a:ext>
                  </a:extLst>
                </a:gridCol>
              </a:tblGrid>
              <a:tr h="349450">
                <a:tc>
                  <a:txBody>
                    <a:bodyPr/>
                    <a:lstStyle/>
                    <a:p>
                      <a:pPr marL="0" marR="0" lvl="0" indent="0" algn="l" rtl="0">
                        <a:spcBef>
                          <a:spcPts val="0"/>
                        </a:spcBef>
                        <a:spcAft>
                          <a:spcPts val="0"/>
                        </a:spcAft>
                        <a:buClr>
                          <a:schemeClr val="dk1"/>
                        </a:buClr>
                        <a:buSzPts val="1050"/>
                        <a:buFont typeface="Arial"/>
                        <a:buNone/>
                      </a:pPr>
                      <a:r>
                        <a:rPr lang="en-US" sz="1050"/>
                        <a:t>Nr.</a:t>
                      </a:r>
                      <a:endParaRPr/>
                    </a:p>
                  </a:txBody>
                  <a:tcPr marL="91450" marR="0" marT="91450" marB="0" anchor="ctr">
                    <a:solidFill>
                      <a:srgbClr val="D9D9D9"/>
                    </a:solidFill>
                  </a:tcPr>
                </a:tc>
                <a:tc>
                  <a:txBody>
                    <a:bodyPr/>
                    <a:lstStyle/>
                    <a:p>
                      <a:pPr marL="0" marR="0" lvl="0" indent="0" algn="l" rtl="0">
                        <a:spcBef>
                          <a:spcPts val="0"/>
                        </a:spcBef>
                        <a:spcAft>
                          <a:spcPts val="0"/>
                        </a:spcAft>
                        <a:buClr>
                          <a:schemeClr val="dk1"/>
                        </a:buClr>
                        <a:buSzPts val="1050"/>
                        <a:buFont typeface="Arial"/>
                        <a:buNone/>
                      </a:pPr>
                      <a:r>
                        <a:rPr lang="en-US" sz="1050"/>
                        <a:t>Ort</a:t>
                      </a:r>
                      <a:br>
                        <a:rPr lang="en-US" sz="1050"/>
                      </a:br>
                      <a:r>
                        <a:rPr lang="en-US" sz="1050"/>
                        <a:t>City</a:t>
                      </a:r>
                      <a:endParaRPr/>
                    </a:p>
                  </a:txBody>
                  <a:tcPr marL="91450" marR="0" marT="91450" marB="0" anchor="ctr">
                    <a:solidFill>
                      <a:srgbClr val="D9D9D9"/>
                    </a:solidFill>
                  </a:tcPr>
                </a:tc>
                <a:tc>
                  <a:txBody>
                    <a:bodyPr/>
                    <a:lstStyle/>
                    <a:p>
                      <a:pPr marL="0" marR="0" lvl="0" indent="0" algn="l" rtl="0">
                        <a:spcBef>
                          <a:spcPts val="0"/>
                        </a:spcBef>
                        <a:spcAft>
                          <a:spcPts val="0"/>
                        </a:spcAft>
                        <a:buClr>
                          <a:schemeClr val="dk1"/>
                        </a:buClr>
                        <a:buSzPts val="1050"/>
                        <a:buFont typeface="Arial"/>
                        <a:buNone/>
                      </a:pPr>
                      <a:r>
                        <a:rPr lang="en-US" sz="1050"/>
                        <a:t>Dauer</a:t>
                      </a:r>
                      <a:br>
                        <a:rPr lang="en-US" sz="1050"/>
                      </a:br>
                      <a:r>
                        <a:rPr lang="en-US" sz="1050"/>
                        <a:t>Time</a:t>
                      </a:r>
                      <a:endParaRPr/>
                    </a:p>
                  </a:txBody>
                  <a:tcPr marL="91450" marR="0" marT="91450" marB="0" anchor="ctr">
                    <a:solidFill>
                      <a:srgbClr val="D9D9D9"/>
                    </a:solidFill>
                  </a:tcPr>
                </a:tc>
                <a:tc>
                  <a:txBody>
                    <a:bodyPr/>
                    <a:lstStyle/>
                    <a:p>
                      <a:pPr marL="0" marR="0" lvl="0" indent="0" algn="l" rtl="0">
                        <a:spcBef>
                          <a:spcPts val="0"/>
                        </a:spcBef>
                        <a:spcAft>
                          <a:spcPts val="0"/>
                        </a:spcAft>
                        <a:buClr>
                          <a:schemeClr val="dk1"/>
                        </a:buClr>
                        <a:buSzPts val="1050"/>
                        <a:buFont typeface="Arial"/>
                        <a:buNone/>
                      </a:pPr>
                      <a:r>
                        <a:rPr lang="en-US" sz="1050"/>
                        <a:t>Bezeichnung </a:t>
                      </a:r>
                      <a:br>
                        <a:rPr lang="en-US" sz="1050"/>
                      </a:br>
                      <a:r>
                        <a:rPr lang="en-US" sz="1050"/>
                        <a:t>Description</a:t>
                      </a:r>
                      <a:endParaRPr/>
                    </a:p>
                  </a:txBody>
                  <a:tcPr marL="91450" marR="0" marT="91450" marB="0" anchor="ctr">
                    <a:solidFill>
                      <a:srgbClr val="D9D9D9"/>
                    </a:solidFill>
                  </a:tcPr>
                </a:tc>
                <a:tc>
                  <a:txBody>
                    <a:bodyPr/>
                    <a:lstStyle/>
                    <a:p>
                      <a:pPr marL="0" marR="0" lvl="0" indent="0" algn="l" rtl="0">
                        <a:spcBef>
                          <a:spcPts val="0"/>
                        </a:spcBef>
                        <a:spcAft>
                          <a:spcPts val="0"/>
                        </a:spcAft>
                        <a:buClr>
                          <a:schemeClr val="dk1"/>
                        </a:buClr>
                        <a:buSzPts val="1050"/>
                        <a:buFont typeface="Arial"/>
                        <a:buNone/>
                      </a:pPr>
                      <a:r>
                        <a:rPr lang="en-US" sz="1050"/>
                        <a:t>Reise mit </a:t>
                      </a:r>
                      <a:br>
                        <a:rPr lang="en-US" sz="1050"/>
                      </a:br>
                      <a:r>
                        <a:rPr lang="en-US" sz="1050"/>
                        <a:t>Travel with</a:t>
                      </a:r>
                      <a:endParaRPr/>
                    </a:p>
                  </a:txBody>
                  <a:tcPr marL="91450" marR="0" marT="91450" marB="0" anchor="ctr">
                    <a:solidFill>
                      <a:srgbClr val="D9D9D9"/>
                    </a:solidFill>
                  </a:tcPr>
                </a:tc>
                <a:tc>
                  <a:txBody>
                    <a:bodyPr/>
                    <a:lstStyle/>
                    <a:p>
                      <a:pPr marL="0" marR="0" lvl="0" indent="0" algn="ctr" rtl="0">
                        <a:spcBef>
                          <a:spcPts val="0"/>
                        </a:spcBef>
                        <a:spcAft>
                          <a:spcPts val="0"/>
                        </a:spcAft>
                        <a:buClr>
                          <a:schemeClr val="dk1"/>
                        </a:buClr>
                        <a:buSzPts val="1050"/>
                        <a:buFont typeface="Arial"/>
                        <a:buNone/>
                      </a:pPr>
                      <a:r>
                        <a:rPr lang="en-US" sz="1050"/>
                        <a:t>Führung Guided Tour</a:t>
                      </a:r>
                      <a:endParaRPr/>
                    </a:p>
                  </a:txBody>
                  <a:tcPr marL="91450" marR="0" marT="91450" marB="0" anchor="ctr">
                    <a:solidFill>
                      <a:srgbClr val="D9D9D9"/>
                    </a:solidFill>
                  </a:tcPr>
                </a:tc>
                <a:tc>
                  <a:txBody>
                    <a:bodyPr/>
                    <a:lstStyle/>
                    <a:p>
                      <a:pPr marL="0" marR="0" lvl="0" indent="0" algn="ctr" rtl="0">
                        <a:spcBef>
                          <a:spcPts val="0"/>
                        </a:spcBef>
                        <a:spcAft>
                          <a:spcPts val="0"/>
                        </a:spcAft>
                        <a:buClr>
                          <a:schemeClr val="dk1"/>
                        </a:buClr>
                        <a:buSzPts val="1050"/>
                        <a:buFont typeface="Arial"/>
                        <a:buNone/>
                      </a:pPr>
                      <a:r>
                        <a:rPr lang="en-US" sz="1050"/>
                        <a:t>Sprache Language</a:t>
                      </a:r>
                      <a:endParaRPr/>
                    </a:p>
                  </a:txBody>
                  <a:tcPr marL="91450" marR="0" marT="91450" marB="0" anchor="ctr">
                    <a:solidFill>
                      <a:srgbClr val="D9D9D9"/>
                    </a:solidFill>
                  </a:tcPr>
                </a:tc>
                <a:tc>
                  <a:txBody>
                    <a:bodyPr/>
                    <a:lstStyle/>
                    <a:p>
                      <a:pPr marL="0" marR="0" lvl="0" indent="0" algn="ctr" rtl="0">
                        <a:spcBef>
                          <a:spcPts val="0"/>
                        </a:spcBef>
                        <a:spcAft>
                          <a:spcPts val="0"/>
                        </a:spcAft>
                        <a:buClr>
                          <a:schemeClr val="dk1"/>
                        </a:buClr>
                        <a:buSzPts val="1050"/>
                        <a:buFont typeface="Arial"/>
                        <a:buNone/>
                      </a:pPr>
                      <a:r>
                        <a:rPr lang="en-US" sz="1050"/>
                        <a:t>Mittagessen</a:t>
                      </a:r>
                      <a:br>
                        <a:rPr lang="en-US" sz="1050"/>
                      </a:br>
                      <a:r>
                        <a:rPr lang="en-US" sz="1050"/>
                        <a:t>Lunch</a:t>
                      </a:r>
                      <a:endParaRPr/>
                    </a:p>
                  </a:txBody>
                  <a:tcPr marL="91450" marR="0" marT="91450" marB="0" anchor="ctr">
                    <a:solidFill>
                      <a:srgbClr val="D9D9D9"/>
                    </a:solidFill>
                  </a:tcPr>
                </a:tc>
                <a:extLst>
                  <a:ext uri="{0D108BD9-81ED-4DB2-BD59-A6C34878D82A}">
                    <a16:rowId xmlns:a16="http://schemas.microsoft.com/office/drawing/2014/main" val="10000"/>
                  </a:ext>
                </a:extLst>
              </a:tr>
              <a:tr h="524175">
                <a:tc rowSpan="2">
                  <a:txBody>
                    <a:bodyPr/>
                    <a:lstStyle/>
                    <a:p>
                      <a:pPr marL="0" marR="0" lvl="0" indent="0" algn="l" rtl="0">
                        <a:spcBef>
                          <a:spcPts val="0"/>
                        </a:spcBef>
                        <a:spcAft>
                          <a:spcPts val="0"/>
                        </a:spcAft>
                        <a:buClr>
                          <a:schemeClr val="dk1"/>
                        </a:buClr>
                        <a:buSzPts val="1100"/>
                        <a:buFont typeface="Arial"/>
                        <a:buNone/>
                      </a:pPr>
                      <a:r>
                        <a:rPr lang="en-US" sz="1100"/>
                        <a:t>13</a:t>
                      </a:r>
                      <a:endParaRPr/>
                    </a:p>
                  </a:txBody>
                  <a:tcPr marL="91450" marR="0" marT="91450" marB="0" anchor="ctr"/>
                </a:tc>
                <a:tc rowSpan="2">
                  <a:txBody>
                    <a:bodyPr/>
                    <a:lstStyle/>
                    <a:p>
                      <a:pPr marL="0" marR="0" lvl="0" indent="0" algn="l" rtl="0">
                        <a:lnSpc>
                          <a:spcPct val="100000"/>
                        </a:lnSpc>
                        <a:spcBef>
                          <a:spcPts val="0"/>
                        </a:spcBef>
                        <a:spcAft>
                          <a:spcPts val="0"/>
                        </a:spcAft>
                        <a:buClr>
                          <a:schemeClr val="dk1"/>
                        </a:buClr>
                        <a:buSzPts val="1100"/>
                        <a:buFont typeface="Arial"/>
                        <a:buNone/>
                      </a:pPr>
                      <a:r>
                        <a:rPr lang="en-US" sz="1100"/>
                        <a:t>Chur</a:t>
                      </a:r>
                      <a:endParaRPr/>
                    </a:p>
                  </a:txBody>
                  <a:tcPr marL="91450" marR="0" marT="91450" marB="0" anchor="ctr"/>
                </a:tc>
                <a:tc>
                  <a:txBody>
                    <a:bodyPr/>
                    <a:lstStyle/>
                    <a:p>
                      <a:pPr marL="0" marR="0" lvl="0" indent="0" algn="l" rtl="0">
                        <a:spcBef>
                          <a:spcPts val="0"/>
                        </a:spcBef>
                        <a:spcAft>
                          <a:spcPts val="0"/>
                        </a:spcAft>
                        <a:buClr>
                          <a:schemeClr val="dk1"/>
                        </a:buClr>
                        <a:buSzPts val="1000"/>
                        <a:buFont typeface="Arial"/>
                        <a:buNone/>
                      </a:pPr>
                      <a:r>
                        <a:rPr lang="en-US" sz="1000"/>
                        <a:t>1 Tag</a:t>
                      </a:r>
                      <a:endParaRPr/>
                    </a:p>
                  </a:txBody>
                  <a:tcPr marL="91450" marR="0" marT="91450" marB="0" anchor="ctr"/>
                </a:tc>
                <a:tc>
                  <a:txBody>
                    <a:bodyPr/>
                    <a:lstStyle/>
                    <a:p>
                      <a:pPr marL="0" marR="0" lvl="0" indent="0" algn="l" rtl="0">
                        <a:lnSpc>
                          <a:spcPct val="100000"/>
                        </a:lnSpc>
                        <a:spcBef>
                          <a:spcPts val="0"/>
                        </a:spcBef>
                        <a:spcAft>
                          <a:spcPts val="0"/>
                        </a:spcAft>
                        <a:buClr>
                          <a:schemeClr val="dk1"/>
                        </a:buClr>
                        <a:buSzPts val="1000"/>
                        <a:buFont typeface="Arial"/>
                        <a:buNone/>
                      </a:pPr>
                      <a:r>
                        <a:rPr lang="en-US" sz="1000"/>
                        <a:t>Stadtführung und Rhätisches Museum</a:t>
                      </a:r>
                      <a:endParaRPr/>
                    </a:p>
                  </a:txBody>
                  <a:tcPr marL="91450" marR="0" marT="91450" marB="0" anchor="ctr"/>
                </a:tc>
                <a:tc>
                  <a:txBody>
                    <a:bodyPr/>
                    <a:lstStyle/>
                    <a:p>
                      <a:pPr marL="0" marR="0" lvl="0" indent="0" algn="l" rtl="0">
                        <a:lnSpc>
                          <a:spcPct val="100000"/>
                        </a:lnSpc>
                        <a:spcBef>
                          <a:spcPts val="0"/>
                        </a:spcBef>
                        <a:spcAft>
                          <a:spcPts val="0"/>
                        </a:spcAft>
                        <a:buClr>
                          <a:schemeClr val="dk1"/>
                        </a:buClr>
                        <a:buSzPts val="1000"/>
                        <a:buFont typeface="Arial"/>
                        <a:buNone/>
                      </a:pPr>
                      <a:r>
                        <a:rPr lang="en-US" sz="1000">
                          <a:solidFill>
                            <a:schemeClr val="dk1"/>
                          </a:solidFill>
                          <a:latin typeface="Arial"/>
                          <a:ea typeface="Arial"/>
                          <a:cs typeface="Arial"/>
                          <a:sym typeface="Arial"/>
                        </a:rPr>
                        <a:t>ÖV</a:t>
                      </a:r>
                      <a:endParaRPr/>
                    </a:p>
                  </a:txBody>
                  <a:tcPr marL="91450" marR="0" marT="91450" marB="0" anchor="ctr"/>
                </a:tc>
                <a:tc>
                  <a:txBody>
                    <a:bodyPr/>
                    <a:lstStyle/>
                    <a:p>
                      <a:pPr marL="0" marR="0" lvl="0" indent="0" algn="ctr" rtl="0">
                        <a:spcBef>
                          <a:spcPts val="0"/>
                        </a:spcBef>
                        <a:spcAft>
                          <a:spcPts val="0"/>
                        </a:spcAft>
                        <a:buClr>
                          <a:schemeClr val="dk1"/>
                        </a:buClr>
                        <a:buSzPts val="1000"/>
                        <a:buFont typeface="Arial"/>
                        <a:buNone/>
                      </a:pPr>
                      <a:r>
                        <a:rPr lang="en-US" sz="1000"/>
                        <a:t>Ja</a:t>
                      </a:r>
                      <a:endParaRPr/>
                    </a:p>
                  </a:txBody>
                  <a:tcPr marL="91450" marR="0" marT="91450" marB="0" anchor="ctr"/>
                </a:tc>
                <a:tc>
                  <a:txBody>
                    <a:bodyPr/>
                    <a:lstStyle/>
                    <a:p>
                      <a:pPr marL="0" marR="0" lvl="0" indent="0" algn="ctr" rtl="0">
                        <a:lnSpc>
                          <a:spcPct val="100000"/>
                        </a:lnSpc>
                        <a:spcBef>
                          <a:spcPts val="0"/>
                        </a:spcBef>
                        <a:spcAft>
                          <a:spcPts val="0"/>
                        </a:spcAft>
                        <a:buClr>
                          <a:schemeClr val="dk1"/>
                        </a:buClr>
                        <a:buSzPts val="1000"/>
                        <a:buFont typeface="Arial"/>
                        <a:buNone/>
                      </a:pPr>
                      <a:r>
                        <a:rPr lang="en-US" sz="1000"/>
                        <a:t>de/e</a:t>
                      </a:r>
                      <a:endParaRPr/>
                    </a:p>
                  </a:txBody>
                  <a:tcPr marL="91450" marR="0" marT="91450" marB="0" anchor="ctr"/>
                </a:tc>
                <a:tc>
                  <a:txBody>
                    <a:bodyPr/>
                    <a:lstStyle/>
                    <a:p>
                      <a:pPr marL="0" marR="0" lvl="0" indent="0" algn="ctr" rtl="0">
                        <a:lnSpc>
                          <a:spcPct val="100000"/>
                        </a:lnSpc>
                        <a:spcBef>
                          <a:spcPts val="0"/>
                        </a:spcBef>
                        <a:spcAft>
                          <a:spcPts val="0"/>
                        </a:spcAft>
                        <a:buClr>
                          <a:schemeClr val="dk1"/>
                        </a:buClr>
                        <a:buSzPts val="1100"/>
                        <a:buFont typeface="Arial"/>
                        <a:buNone/>
                      </a:pPr>
                      <a:r>
                        <a:rPr lang="en-US" sz="1100">
                          <a:solidFill>
                            <a:schemeClr val="dk1"/>
                          </a:solidFill>
                          <a:latin typeface="Arial"/>
                          <a:ea typeface="Arial"/>
                          <a:cs typeface="Arial"/>
                          <a:sym typeface="Arial"/>
                        </a:rPr>
                        <a:t>nein individuell</a:t>
                      </a:r>
                      <a:endParaRPr sz="1100">
                        <a:solidFill>
                          <a:schemeClr val="dk1"/>
                        </a:solidFill>
                        <a:latin typeface="Arial"/>
                        <a:ea typeface="Arial"/>
                        <a:cs typeface="Arial"/>
                        <a:sym typeface="Arial"/>
                      </a:endParaRPr>
                    </a:p>
                  </a:txBody>
                  <a:tcPr marL="91450" marR="0" marT="91450" marB="0" anchor="ctr"/>
                </a:tc>
                <a:extLst>
                  <a:ext uri="{0D108BD9-81ED-4DB2-BD59-A6C34878D82A}">
                    <a16:rowId xmlns:a16="http://schemas.microsoft.com/office/drawing/2014/main" val="10001"/>
                  </a:ext>
                </a:extLst>
              </a:tr>
              <a:tr h="524175">
                <a:tc vMerge="1">
                  <a:txBody>
                    <a:bodyPr/>
                    <a:lstStyle/>
                    <a:p>
                      <a:endParaRPr lang="nb-NO"/>
                    </a:p>
                  </a:txBody>
                  <a:tcPr/>
                </a:tc>
                <a:tc vMerge="1">
                  <a:txBody>
                    <a:bodyPr/>
                    <a:lstStyle/>
                    <a:p>
                      <a:endParaRPr lang="nb-NO"/>
                    </a:p>
                  </a:txBody>
                  <a:tcPr/>
                </a:tc>
                <a:tc>
                  <a:txBody>
                    <a:bodyPr/>
                    <a:lstStyle/>
                    <a:p>
                      <a:pPr marL="0" marR="0" lvl="0" indent="0" algn="l" rtl="0">
                        <a:spcBef>
                          <a:spcPts val="0"/>
                        </a:spcBef>
                        <a:spcAft>
                          <a:spcPts val="0"/>
                        </a:spcAft>
                        <a:buClr>
                          <a:schemeClr val="dk1"/>
                        </a:buClr>
                        <a:buSzPts val="1100"/>
                        <a:buFont typeface="Arial"/>
                        <a:buNone/>
                      </a:pPr>
                      <a:r>
                        <a:rPr lang="en-US" sz="1100"/>
                        <a:t>1 Day</a:t>
                      </a:r>
                      <a:endParaRPr/>
                    </a:p>
                  </a:txBody>
                  <a:tcPr marL="91450" marR="0" marT="91450" marB="0" anchor="ctr">
                    <a:solidFill>
                      <a:schemeClr val="lt1">
                        <a:alpha val="20000"/>
                      </a:schemeClr>
                    </a:solidFill>
                  </a:tcPr>
                </a:tc>
                <a:tc>
                  <a:txBody>
                    <a:bodyPr/>
                    <a:lstStyle/>
                    <a:p>
                      <a:pPr marL="0" marR="0" lvl="0" indent="0" algn="l" rtl="0">
                        <a:lnSpc>
                          <a:spcPct val="100000"/>
                        </a:lnSpc>
                        <a:spcBef>
                          <a:spcPts val="0"/>
                        </a:spcBef>
                        <a:spcAft>
                          <a:spcPts val="0"/>
                        </a:spcAft>
                        <a:buClr>
                          <a:schemeClr val="dk1"/>
                        </a:buClr>
                        <a:buSzPts val="1100"/>
                        <a:buFont typeface="Arial"/>
                        <a:buNone/>
                      </a:pPr>
                      <a:r>
                        <a:rPr lang="en-US" sz="1100"/>
                        <a:t>Guided City Tour and Rhaetian Museum</a:t>
                      </a:r>
                      <a:endParaRPr/>
                    </a:p>
                  </a:txBody>
                  <a:tcPr marL="91450" marR="0" marT="91450" marB="0" anchor="ctr">
                    <a:solidFill>
                      <a:schemeClr val="lt1">
                        <a:alpha val="20000"/>
                      </a:schemeClr>
                    </a:solidFill>
                  </a:tcPr>
                </a:tc>
                <a:tc>
                  <a:txBody>
                    <a:bodyPr/>
                    <a:lstStyle/>
                    <a:p>
                      <a:pPr marL="0" marR="0" lvl="0" indent="0" algn="l" rtl="0">
                        <a:lnSpc>
                          <a:spcPct val="100000"/>
                        </a:lnSpc>
                        <a:spcBef>
                          <a:spcPts val="0"/>
                        </a:spcBef>
                        <a:spcAft>
                          <a:spcPts val="0"/>
                        </a:spcAft>
                        <a:buClr>
                          <a:schemeClr val="dk1"/>
                        </a:buClr>
                        <a:buSzPts val="1100"/>
                        <a:buFont typeface="Arial"/>
                        <a:buNone/>
                      </a:pPr>
                      <a:r>
                        <a:rPr lang="en-US" sz="1100"/>
                        <a:t>Public Transportation</a:t>
                      </a:r>
                      <a:endParaRPr/>
                    </a:p>
                  </a:txBody>
                  <a:tcPr marL="91450" marR="0" marT="91450" marB="0" anchor="ctr">
                    <a:solidFill>
                      <a:schemeClr val="lt1">
                        <a:alpha val="20000"/>
                      </a:schemeClr>
                    </a:solidFill>
                  </a:tcPr>
                </a:tc>
                <a:tc>
                  <a:txBody>
                    <a:bodyPr/>
                    <a:lstStyle/>
                    <a:p>
                      <a:pPr marL="0" marR="0" lvl="0" indent="0" algn="ctr" rtl="0">
                        <a:spcBef>
                          <a:spcPts val="0"/>
                        </a:spcBef>
                        <a:spcAft>
                          <a:spcPts val="0"/>
                        </a:spcAft>
                        <a:buClr>
                          <a:schemeClr val="dk1"/>
                        </a:buClr>
                        <a:buSzPts val="1100"/>
                        <a:buFont typeface="Arial"/>
                        <a:buNone/>
                      </a:pPr>
                      <a:r>
                        <a:rPr lang="en-US" sz="1100"/>
                        <a:t>Yes</a:t>
                      </a:r>
                      <a:endParaRPr/>
                    </a:p>
                  </a:txBody>
                  <a:tcPr marL="91450" marR="0" marT="91450" marB="0" anchor="ctr">
                    <a:solidFill>
                      <a:schemeClr val="lt1">
                        <a:alpha val="20000"/>
                      </a:schemeClr>
                    </a:solidFill>
                  </a:tcPr>
                </a:tc>
                <a:tc>
                  <a:txBody>
                    <a:bodyPr/>
                    <a:lstStyle/>
                    <a:p>
                      <a:pPr marL="0" marR="0" lvl="0" indent="0" algn="ctr" rtl="0">
                        <a:lnSpc>
                          <a:spcPct val="100000"/>
                        </a:lnSpc>
                        <a:spcBef>
                          <a:spcPts val="0"/>
                        </a:spcBef>
                        <a:spcAft>
                          <a:spcPts val="0"/>
                        </a:spcAft>
                        <a:buClr>
                          <a:schemeClr val="dk1"/>
                        </a:buClr>
                        <a:buSzPts val="1100"/>
                        <a:buFont typeface="Arial"/>
                        <a:buNone/>
                      </a:pPr>
                      <a:r>
                        <a:rPr lang="en-US" sz="1100"/>
                        <a:t>de/e</a:t>
                      </a:r>
                      <a:endParaRPr/>
                    </a:p>
                  </a:txBody>
                  <a:tcPr marL="91450" marR="0" marT="91450" marB="0" anchor="ctr">
                    <a:solidFill>
                      <a:schemeClr val="lt1">
                        <a:alpha val="20000"/>
                      </a:schemeClr>
                    </a:solidFill>
                  </a:tcPr>
                </a:tc>
                <a:tc>
                  <a:txBody>
                    <a:bodyPr/>
                    <a:lstStyle/>
                    <a:p>
                      <a:pPr marL="0" marR="0" lvl="0" indent="0" algn="ctr" rtl="0">
                        <a:spcBef>
                          <a:spcPts val="0"/>
                        </a:spcBef>
                        <a:spcAft>
                          <a:spcPts val="0"/>
                        </a:spcAft>
                        <a:buClr>
                          <a:schemeClr val="dk1"/>
                        </a:buClr>
                        <a:buSzPts val="1100"/>
                        <a:buFont typeface="Arial"/>
                        <a:buNone/>
                      </a:pPr>
                      <a:r>
                        <a:rPr lang="en-US" sz="1100"/>
                        <a:t>No</a:t>
                      </a:r>
                      <a:br>
                        <a:rPr lang="en-US" sz="1100"/>
                      </a:br>
                      <a:r>
                        <a:rPr lang="en-US" sz="1100"/>
                        <a:t>individual</a:t>
                      </a:r>
                      <a:endParaRPr/>
                    </a:p>
                  </a:txBody>
                  <a:tcPr marL="91450" marR="0" marT="91450" marB="0" anchor="ctr">
                    <a:solidFill>
                      <a:schemeClr val="lt1">
                        <a:alpha val="20000"/>
                      </a:schemeClr>
                    </a:solidFill>
                  </a:tcPr>
                </a:tc>
                <a:extLst>
                  <a:ext uri="{0D108BD9-81ED-4DB2-BD59-A6C34878D82A}">
                    <a16:rowId xmlns:a16="http://schemas.microsoft.com/office/drawing/2014/main" val="10002"/>
                  </a:ext>
                </a:extLst>
              </a:tr>
              <a:tr h="524175">
                <a:tc rowSpan="2">
                  <a:txBody>
                    <a:bodyPr/>
                    <a:lstStyle/>
                    <a:p>
                      <a:pPr marL="0" marR="0" lvl="0" indent="0" algn="l" rtl="0">
                        <a:spcBef>
                          <a:spcPts val="0"/>
                        </a:spcBef>
                        <a:spcAft>
                          <a:spcPts val="0"/>
                        </a:spcAft>
                        <a:buClr>
                          <a:schemeClr val="dk1"/>
                        </a:buClr>
                        <a:buSzPts val="1100"/>
                        <a:buFont typeface="Arial"/>
                        <a:buNone/>
                      </a:pPr>
                      <a:r>
                        <a:rPr lang="en-US" sz="1100"/>
                        <a:t>14</a:t>
                      </a:r>
                      <a:endParaRPr/>
                    </a:p>
                  </a:txBody>
                  <a:tcPr marL="91450" marR="0" marT="91450" marB="0" anchor="ctr">
                    <a:solidFill>
                      <a:srgbClr val="D8D8D8"/>
                    </a:solidFill>
                  </a:tcPr>
                </a:tc>
                <a:tc rowSpan="2">
                  <a:txBody>
                    <a:bodyPr/>
                    <a:lstStyle/>
                    <a:p>
                      <a:pPr marL="0" marR="0" lvl="0" indent="0" algn="l" rtl="0">
                        <a:lnSpc>
                          <a:spcPct val="100000"/>
                        </a:lnSpc>
                        <a:spcBef>
                          <a:spcPts val="0"/>
                        </a:spcBef>
                        <a:spcAft>
                          <a:spcPts val="0"/>
                        </a:spcAft>
                        <a:buClr>
                          <a:schemeClr val="dk1"/>
                        </a:buClr>
                        <a:buSzPts val="1100"/>
                        <a:buFont typeface="Arial"/>
                        <a:buNone/>
                      </a:pPr>
                      <a:r>
                        <a:rPr lang="en-US" sz="1100"/>
                        <a:t>Chur</a:t>
                      </a:r>
                      <a:endParaRPr/>
                    </a:p>
                  </a:txBody>
                  <a:tcPr marL="91450" marR="0" marT="91450" marB="0" anchor="ctr">
                    <a:solidFill>
                      <a:srgbClr val="D8D8D8"/>
                    </a:solidFill>
                  </a:tcPr>
                </a:tc>
                <a:tc>
                  <a:txBody>
                    <a:bodyPr/>
                    <a:lstStyle/>
                    <a:p>
                      <a:pPr marL="0" marR="0" lvl="0" indent="0" algn="l" rtl="0">
                        <a:lnSpc>
                          <a:spcPct val="100000"/>
                        </a:lnSpc>
                        <a:spcBef>
                          <a:spcPts val="0"/>
                        </a:spcBef>
                        <a:spcAft>
                          <a:spcPts val="0"/>
                        </a:spcAft>
                        <a:buClr>
                          <a:schemeClr val="dk1"/>
                        </a:buClr>
                        <a:buSzPts val="1100"/>
                        <a:buFont typeface="Arial"/>
                        <a:buNone/>
                      </a:pPr>
                      <a:r>
                        <a:rPr lang="en-US" sz="1100">
                          <a:solidFill>
                            <a:schemeClr val="dk1"/>
                          </a:solidFill>
                          <a:latin typeface="Arial"/>
                          <a:ea typeface="Arial"/>
                          <a:cs typeface="Arial"/>
                          <a:sym typeface="Arial"/>
                        </a:rPr>
                        <a:t>1 Tag</a:t>
                      </a:r>
                      <a:endParaRPr/>
                    </a:p>
                  </a:txBody>
                  <a:tcPr marL="91450" marR="0" marT="91450" marB="0" anchor="ctr">
                    <a:solidFill>
                      <a:srgbClr val="D8D8D8"/>
                    </a:solidFill>
                  </a:tcPr>
                </a:tc>
                <a:tc>
                  <a:txBody>
                    <a:bodyPr/>
                    <a:lstStyle/>
                    <a:p>
                      <a:pPr marL="0" marR="0" lvl="0" indent="0" algn="l" rtl="0">
                        <a:lnSpc>
                          <a:spcPct val="100000"/>
                        </a:lnSpc>
                        <a:spcBef>
                          <a:spcPts val="0"/>
                        </a:spcBef>
                        <a:spcAft>
                          <a:spcPts val="0"/>
                        </a:spcAft>
                        <a:buClr>
                          <a:schemeClr val="dk1"/>
                        </a:buClr>
                        <a:buSzPts val="1100"/>
                        <a:buFont typeface="Arial"/>
                        <a:buNone/>
                      </a:pPr>
                      <a:r>
                        <a:rPr lang="en-US" sz="1100"/>
                        <a:t>Street Art Chur und Rhätisches Museum</a:t>
                      </a:r>
                      <a:endParaRPr/>
                    </a:p>
                  </a:txBody>
                  <a:tcPr marL="91450" marR="0" marT="91450" marB="0" anchor="ctr">
                    <a:solidFill>
                      <a:srgbClr val="D8D8D8"/>
                    </a:solidFill>
                  </a:tcPr>
                </a:tc>
                <a:tc>
                  <a:txBody>
                    <a:bodyPr/>
                    <a:lstStyle/>
                    <a:p>
                      <a:pPr marL="0" marR="0" lvl="0" indent="0" algn="l" rtl="0">
                        <a:lnSpc>
                          <a:spcPct val="100000"/>
                        </a:lnSpc>
                        <a:spcBef>
                          <a:spcPts val="0"/>
                        </a:spcBef>
                        <a:spcAft>
                          <a:spcPts val="0"/>
                        </a:spcAft>
                        <a:buClr>
                          <a:schemeClr val="dk1"/>
                        </a:buClr>
                        <a:buSzPts val="1100"/>
                        <a:buFont typeface="Arial"/>
                        <a:buNone/>
                      </a:pPr>
                      <a:r>
                        <a:rPr lang="en-US" sz="1100">
                          <a:solidFill>
                            <a:schemeClr val="dk1"/>
                          </a:solidFill>
                          <a:latin typeface="Arial"/>
                          <a:ea typeface="Arial"/>
                          <a:cs typeface="Arial"/>
                          <a:sym typeface="Arial"/>
                        </a:rPr>
                        <a:t>ÖV</a:t>
                      </a:r>
                      <a:endParaRPr/>
                    </a:p>
                  </a:txBody>
                  <a:tcPr marL="91450" marR="0" marT="91450" marB="0" anchor="ctr">
                    <a:solidFill>
                      <a:srgbClr val="D8D8D8"/>
                    </a:solidFill>
                  </a:tcPr>
                </a:tc>
                <a:tc>
                  <a:txBody>
                    <a:bodyPr/>
                    <a:lstStyle/>
                    <a:p>
                      <a:pPr marL="0" marR="0" lvl="0" indent="0" algn="ctr" rtl="0">
                        <a:spcBef>
                          <a:spcPts val="0"/>
                        </a:spcBef>
                        <a:spcAft>
                          <a:spcPts val="0"/>
                        </a:spcAft>
                        <a:buClr>
                          <a:schemeClr val="dk1"/>
                        </a:buClr>
                        <a:buSzPts val="1100"/>
                        <a:buFont typeface="Arial"/>
                        <a:buNone/>
                      </a:pPr>
                      <a:r>
                        <a:rPr lang="en-US" sz="1100"/>
                        <a:t>Ja</a:t>
                      </a:r>
                      <a:endParaRPr/>
                    </a:p>
                  </a:txBody>
                  <a:tcPr marL="91450" marR="0" marT="91450" marB="0" anchor="ctr">
                    <a:solidFill>
                      <a:srgbClr val="D8D8D8"/>
                    </a:solidFill>
                  </a:tcPr>
                </a:tc>
                <a:tc>
                  <a:txBody>
                    <a:bodyPr/>
                    <a:lstStyle/>
                    <a:p>
                      <a:pPr marL="0" marR="0" lvl="0" indent="0" algn="ctr" rtl="0">
                        <a:lnSpc>
                          <a:spcPct val="100000"/>
                        </a:lnSpc>
                        <a:spcBef>
                          <a:spcPts val="0"/>
                        </a:spcBef>
                        <a:spcAft>
                          <a:spcPts val="0"/>
                        </a:spcAft>
                        <a:buClr>
                          <a:schemeClr val="dk1"/>
                        </a:buClr>
                        <a:buSzPts val="1100"/>
                        <a:buFont typeface="Arial"/>
                        <a:buNone/>
                      </a:pPr>
                      <a:r>
                        <a:rPr lang="en-US" sz="1100"/>
                        <a:t>de/e</a:t>
                      </a:r>
                      <a:endParaRPr/>
                    </a:p>
                  </a:txBody>
                  <a:tcPr marL="91450" marR="0" marT="91450" marB="0" anchor="ctr">
                    <a:solidFill>
                      <a:srgbClr val="D8D8D8"/>
                    </a:solidFill>
                  </a:tcPr>
                </a:tc>
                <a:tc>
                  <a:txBody>
                    <a:bodyPr/>
                    <a:lstStyle/>
                    <a:p>
                      <a:pPr marL="0" marR="0" lvl="0" indent="0" algn="ctr" rtl="0">
                        <a:lnSpc>
                          <a:spcPct val="100000"/>
                        </a:lnSpc>
                        <a:spcBef>
                          <a:spcPts val="0"/>
                        </a:spcBef>
                        <a:spcAft>
                          <a:spcPts val="0"/>
                        </a:spcAft>
                        <a:buClr>
                          <a:schemeClr val="dk1"/>
                        </a:buClr>
                        <a:buSzPts val="1100"/>
                        <a:buFont typeface="Arial"/>
                        <a:buNone/>
                      </a:pPr>
                      <a:r>
                        <a:rPr lang="en-US" sz="1100">
                          <a:solidFill>
                            <a:schemeClr val="dk1"/>
                          </a:solidFill>
                          <a:latin typeface="Arial"/>
                          <a:ea typeface="Arial"/>
                          <a:cs typeface="Arial"/>
                          <a:sym typeface="Arial"/>
                        </a:rPr>
                        <a:t>nein individuell</a:t>
                      </a:r>
                      <a:endParaRPr sz="1100">
                        <a:solidFill>
                          <a:schemeClr val="dk1"/>
                        </a:solidFill>
                        <a:latin typeface="Arial"/>
                        <a:ea typeface="Arial"/>
                        <a:cs typeface="Arial"/>
                        <a:sym typeface="Arial"/>
                      </a:endParaRPr>
                    </a:p>
                  </a:txBody>
                  <a:tcPr marL="91450" marR="0" marT="91450" marB="0" anchor="ctr">
                    <a:solidFill>
                      <a:srgbClr val="D8D8D8"/>
                    </a:solidFill>
                  </a:tcPr>
                </a:tc>
                <a:extLst>
                  <a:ext uri="{0D108BD9-81ED-4DB2-BD59-A6C34878D82A}">
                    <a16:rowId xmlns:a16="http://schemas.microsoft.com/office/drawing/2014/main" val="10003"/>
                  </a:ext>
                </a:extLst>
              </a:tr>
              <a:tr h="524175">
                <a:tc vMerge="1">
                  <a:txBody>
                    <a:bodyPr/>
                    <a:lstStyle/>
                    <a:p>
                      <a:endParaRPr lang="nb-NO"/>
                    </a:p>
                  </a:txBody>
                  <a:tcPr/>
                </a:tc>
                <a:tc vMerge="1">
                  <a:txBody>
                    <a:bodyPr/>
                    <a:lstStyle/>
                    <a:p>
                      <a:endParaRPr lang="nb-NO"/>
                    </a:p>
                  </a:txBody>
                  <a:tcPr/>
                </a:tc>
                <a:tc>
                  <a:txBody>
                    <a:bodyPr/>
                    <a:lstStyle/>
                    <a:p>
                      <a:pPr marL="0" marR="0" lvl="0" indent="0" algn="l" rtl="0">
                        <a:spcBef>
                          <a:spcPts val="0"/>
                        </a:spcBef>
                        <a:spcAft>
                          <a:spcPts val="0"/>
                        </a:spcAft>
                        <a:buClr>
                          <a:schemeClr val="dk1"/>
                        </a:buClr>
                        <a:buSzPts val="1100"/>
                        <a:buFont typeface="Arial"/>
                        <a:buNone/>
                      </a:pPr>
                      <a:r>
                        <a:rPr lang="en-US" sz="1100"/>
                        <a:t>1 Day</a:t>
                      </a:r>
                      <a:endParaRPr/>
                    </a:p>
                  </a:txBody>
                  <a:tcPr marL="91450" marR="0" marT="91450" marB="0" anchor="ctr">
                    <a:solidFill>
                      <a:srgbClr val="D8D8D8"/>
                    </a:solidFill>
                  </a:tcPr>
                </a:tc>
                <a:tc>
                  <a:txBody>
                    <a:bodyPr/>
                    <a:lstStyle/>
                    <a:p>
                      <a:pPr marL="0" marR="0" lvl="0" indent="0" algn="l" rtl="0">
                        <a:lnSpc>
                          <a:spcPct val="100000"/>
                        </a:lnSpc>
                        <a:spcBef>
                          <a:spcPts val="0"/>
                        </a:spcBef>
                        <a:spcAft>
                          <a:spcPts val="0"/>
                        </a:spcAft>
                        <a:buClr>
                          <a:schemeClr val="dk1"/>
                        </a:buClr>
                        <a:buSzPts val="1100"/>
                        <a:buFont typeface="Arial"/>
                        <a:buNone/>
                      </a:pPr>
                      <a:r>
                        <a:rPr lang="en-US" sz="1100"/>
                        <a:t>Street Art in Chur and Rhaetian Museum</a:t>
                      </a:r>
                      <a:endParaRPr/>
                    </a:p>
                  </a:txBody>
                  <a:tcPr marL="91450" marR="0" marT="91450" marB="0" anchor="ctr">
                    <a:solidFill>
                      <a:srgbClr val="D8D8D8"/>
                    </a:solidFill>
                  </a:tcPr>
                </a:tc>
                <a:tc>
                  <a:txBody>
                    <a:bodyPr/>
                    <a:lstStyle/>
                    <a:p>
                      <a:pPr marL="0" marR="0" lvl="0" indent="0" algn="l" rtl="0">
                        <a:lnSpc>
                          <a:spcPct val="100000"/>
                        </a:lnSpc>
                        <a:spcBef>
                          <a:spcPts val="0"/>
                        </a:spcBef>
                        <a:spcAft>
                          <a:spcPts val="0"/>
                        </a:spcAft>
                        <a:buClr>
                          <a:schemeClr val="dk1"/>
                        </a:buClr>
                        <a:buSzPts val="1100"/>
                        <a:buFont typeface="Arial"/>
                        <a:buNone/>
                      </a:pPr>
                      <a:r>
                        <a:rPr lang="en-US" sz="1100"/>
                        <a:t>Public Transportation</a:t>
                      </a:r>
                      <a:endParaRPr/>
                    </a:p>
                  </a:txBody>
                  <a:tcPr marL="91450" marR="0" marT="91450" marB="0" anchor="ctr">
                    <a:solidFill>
                      <a:srgbClr val="D8D8D8"/>
                    </a:solidFill>
                  </a:tcPr>
                </a:tc>
                <a:tc>
                  <a:txBody>
                    <a:bodyPr/>
                    <a:lstStyle/>
                    <a:p>
                      <a:pPr marL="0" marR="0" lvl="0" indent="0" algn="ctr" rtl="0">
                        <a:spcBef>
                          <a:spcPts val="0"/>
                        </a:spcBef>
                        <a:spcAft>
                          <a:spcPts val="0"/>
                        </a:spcAft>
                        <a:buClr>
                          <a:schemeClr val="dk1"/>
                        </a:buClr>
                        <a:buSzPts val="1100"/>
                        <a:buFont typeface="Arial"/>
                        <a:buNone/>
                      </a:pPr>
                      <a:r>
                        <a:rPr lang="en-US" sz="1100"/>
                        <a:t>Yes</a:t>
                      </a:r>
                      <a:endParaRPr/>
                    </a:p>
                  </a:txBody>
                  <a:tcPr marL="91450" marR="0" marT="91450" marB="0" anchor="ctr">
                    <a:solidFill>
                      <a:srgbClr val="D8D8D8"/>
                    </a:solidFill>
                  </a:tcPr>
                </a:tc>
                <a:tc>
                  <a:txBody>
                    <a:bodyPr/>
                    <a:lstStyle/>
                    <a:p>
                      <a:pPr marL="0" marR="0" lvl="0" indent="0" algn="ctr" rtl="0">
                        <a:lnSpc>
                          <a:spcPct val="100000"/>
                        </a:lnSpc>
                        <a:spcBef>
                          <a:spcPts val="0"/>
                        </a:spcBef>
                        <a:spcAft>
                          <a:spcPts val="0"/>
                        </a:spcAft>
                        <a:buClr>
                          <a:schemeClr val="dk1"/>
                        </a:buClr>
                        <a:buSzPts val="1100"/>
                        <a:buFont typeface="Arial"/>
                        <a:buNone/>
                      </a:pPr>
                      <a:r>
                        <a:rPr lang="en-US" sz="1100"/>
                        <a:t>de/e</a:t>
                      </a:r>
                      <a:endParaRPr/>
                    </a:p>
                  </a:txBody>
                  <a:tcPr marL="91450" marR="0" marT="91450" marB="0" anchor="ctr">
                    <a:solidFill>
                      <a:srgbClr val="D8D8D8"/>
                    </a:solidFill>
                  </a:tcPr>
                </a:tc>
                <a:tc>
                  <a:txBody>
                    <a:bodyPr/>
                    <a:lstStyle/>
                    <a:p>
                      <a:pPr marL="0" marR="0" lvl="0" indent="0" algn="ctr" rtl="0">
                        <a:spcBef>
                          <a:spcPts val="0"/>
                        </a:spcBef>
                        <a:spcAft>
                          <a:spcPts val="0"/>
                        </a:spcAft>
                        <a:buClr>
                          <a:schemeClr val="dk1"/>
                        </a:buClr>
                        <a:buSzPts val="1100"/>
                        <a:buFont typeface="Arial"/>
                        <a:buNone/>
                      </a:pPr>
                      <a:r>
                        <a:rPr lang="en-US" sz="1100"/>
                        <a:t>No</a:t>
                      </a:r>
                      <a:br>
                        <a:rPr lang="en-US" sz="1100"/>
                      </a:br>
                      <a:r>
                        <a:rPr lang="en-US" sz="1100"/>
                        <a:t>individual</a:t>
                      </a:r>
                      <a:endParaRPr/>
                    </a:p>
                  </a:txBody>
                  <a:tcPr marL="91450" marR="0" marT="91450" marB="0" anchor="ctr">
                    <a:solidFill>
                      <a:srgbClr val="D8D8D8"/>
                    </a:solidFill>
                  </a:tcPr>
                </a:tc>
                <a:extLst>
                  <a:ext uri="{0D108BD9-81ED-4DB2-BD59-A6C34878D82A}">
                    <a16:rowId xmlns:a16="http://schemas.microsoft.com/office/drawing/2014/main" val="10004"/>
                  </a:ext>
                </a:extLst>
              </a:tr>
              <a:tr h="374425">
                <a:tc rowSpan="2">
                  <a:txBody>
                    <a:bodyPr/>
                    <a:lstStyle/>
                    <a:p>
                      <a:pPr marL="0" marR="0" lvl="0" indent="0" algn="l" rtl="0">
                        <a:spcBef>
                          <a:spcPts val="0"/>
                        </a:spcBef>
                        <a:spcAft>
                          <a:spcPts val="0"/>
                        </a:spcAft>
                        <a:buClr>
                          <a:schemeClr val="dk1"/>
                        </a:buClr>
                        <a:buSzPts val="1100"/>
                        <a:buFont typeface="Arial"/>
                        <a:buNone/>
                      </a:pPr>
                      <a:r>
                        <a:rPr lang="en-US" sz="1100"/>
                        <a:t>15</a:t>
                      </a:r>
                      <a:endParaRPr/>
                    </a:p>
                  </a:txBody>
                  <a:tcPr marL="91450" marR="0" marT="91450" marB="0" anchor="ctr"/>
                </a:tc>
                <a:tc rowSpan="2">
                  <a:txBody>
                    <a:bodyPr/>
                    <a:lstStyle/>
                    <a:p>
                      <a:pPr marL="0" marR="0" lvl="0" indent="0" algn="l" rtl="0">
                        <a:lnSpc>
                          <a:spcPct val="100000"/>
                        </a:lnSpc>
                        <a:spcBef>
                          <a:spcPts val="0"/>
                        </a:spcBef>
                        <a:spcAft>
                          <a:spcPts val="0"/>
                        </a:spcAft>
                        <a:buClr>
                          <a:schemeClr val="dk1"/>
                        </a:buClr>
                        <a:buSzPts val="1100"/>
                        <a:buFont typeface="Arial"/>
                        <a:buNone/>
                      </a:pPr>
                      <a:r>
                        <a:rPr lang="en-US" sz="1100"/>
                        <a:t>Lenzerheide</a:t>
                      </a:r>
                      <a:endParaRPr/>
                    </a:p>
                  </a:txBody>
                  <a:tcPr marL="91450" marR="0" marT="91450" marB="0" anchor="ctr"/>
                </a:tc>
                <a:tc>
                  <a:txBody>
                    <a:bodyPr/>
                    <a:lstStyle/>
                    <a:p>
                      <a:pPr marL="0" marR="0" lvl="0" indent="0" algn="l" rtl="0">
                        <a:spcBef>
                          <a:spcPts val="0"/>
                        </a:spcBef>
                        <a:spcAft>
                          <a:spcPts val="0"/>
                        </a:spcAft>
                        <a:buClr>
                          <a:schemeClr val="dk1"/>
                        </a:buClr>
                        <a:buSzPts val="1100"/>
                        <a:buFont typeface="Arial"/>
                        <a:buNone/>
                      </a:pPr>
                      <a:r>
                        <a:rPr lang="en-US" sz="1100"/>
                        <a:t>½ Tag</a:t>
                      </a:r>
                      <a:endParaRPr/>
                    </a:p>
                  </a:txBody>
                  <a:tcPr marL="91450" marR="0" marT="91450" marB="0" anchor="ctr"/>
                </a:tc>
                <a:tc>
                  <a:txBody>
                    <a:bodyPr/>
                    <a:lstStyle/>
                    <a:p>
                      <a:pPr marL="0" marR="0" lvl="0" indent="0" algn="l" rtl="0">
                        <a:lnSpc>
                          <a:spcPct val="100000"/>
                        </a:lnSpc>
                        <a:spcBef>
                          <a:spcPts val="0"/>
                        </a:spcBef>
                        <a:spcAft>
                          <a:spcPts val="0"/>
                        </a:spcAft>
                        <a:buClr>
                          <a:schemeClr val="dk1"/>
                        </a:buClr>
                        <a:buSzPts val="1100"/>
                        <a:buFont typeface="Arial"/>
                        <a:buNone/>
                      </a:pPr>
                      <a:r>
                        <a:rPr lang="en-US" sz="1100"/>
                        <a:t>Wald und Tourismus</a:t>
                      </a:r>
                      <a:endParaRPr/>
                    </a:p>
                  </a:txBody>
                  <a:tcPr marL="91450" marR="0" marT="91450" marB="0" anchor="ctr"/>
                </a:tc>
                <a:tc>
                  <a:txBody>
                    <a:bodyPr/>
                    <a:lstStyle/>
                    <a:p>
                      <a:pPr marL="0" marR="0" lvl="0" indent="0" algn="l" rtl="0">
                        <a:spcBef>
                          <a:spcPts val="0"/>
                        </a:spcBef>
                        <a:spcAft>
                          <a:spcPts val="0"/>
                        </a:spcAft>
                        <a:buClr>
                          <a:schemeClr val="dk1"/>
                        </a:buClr>
                        <a:buSzPts val="1100"/>
                        <a:buFont typeface="Arial"/>
                        <a:buNone/>
                      </a:pPr>
                      <a:r>
                        <a:rPr lang="en-US" sz="1100"/>
                        <a:t>Vor Ort</a:t>
                      </a:r>
                      <a:endParaRPr/>
                    </a:p>
                  </a:txBody>
                  <a:tcPr marL="91450" marR="0" marT="91450" marB="0" anchor="ctr"/>
                </a:tc>
                <a:tc>
                  <a:txBody>
                    <a:bodyPr/>
                    <a:lstStyle/>
                    <a:p>
                      <a:pPr marL="0" marR="0" lvl="0" indent="0" algn="ctr" rtl="0">
                        <a:spcBef>
                          <a:spcPts val="0"/>
                        </a:spcBef>
                        <a:spcAft>
                          <a:spcPts val="0"/>
                        </a:spcAft>
                        <a:buClr>
                          <a:schemeClr val="dk1"/>
                        </a:buClr>
                        <a:buSzPts val="1100"/>
                        <a:buFont typeface="Arial"/>
                        <a:buNone/>
                      </a:pPr>
                      <a:r>
                        <a:rPr lang="en-US" sz="1100"/>
                        <a:t>Ja</a:t>
                      </a:r>
                      <a:endParaRPr/>
                    </a:p>
                  </a:txBody>
                  <a:tcPr marL="91450" marR="0" marT="91450" marB="0" anchor="ctr"/>
                </a:tc>
                <a:tc>
                  <a:txBody>
                    <a:bodyPr/>
                    <a:lstStyle/>
                    <a:p>
                      <a:pPr marL="0" marR="0" lvl="0" indent="0" algn="ctr" rtl="0">
                        <a:lnSpc>
                          <a:spcPct val="100000"/>
                        </a:lnSpc>
                        <a:spcBef>
                          <a:spcPts val="0"/>
                        </a:spcBef>
                        <a:spcAft>
                          <a:spcPts val="0"/>
                        </a:spcAft>
                        <a:buClr>
                          <a:schemeClr val="dk1"/>
                        </a:buClr>
                        <a:buSzPts val="1100"/>
                        <a:buFont typeface="Arial"/>
                        <a:buNone/>
                      </a:pPr>
                      <a:r>
                        <a:rPr lang="en-US" sz="1100"/>
                        <a:t>de/e</a:t>
                      </a:r>
                      <a:endParaRPr/>
                    </a:p>
                  </a:txBody>
                  <a:tcPr marL="91450" marR="0" marT="91450" marB="0" anchor="ctr"/>
                </a:tc>
                <a:tc>
                  <a:txBody>
                    <a:bodyPr/>
                    <a:lstStyle/>
                    <a:p>
                      <a:pPr marL="0" marR="0" lvl="0" indent="0" algn="ctr" rtl="0">
                        <a:lnSpc>
                          <a:spcPct val="100000"/>
                        </a:lnSpc>
                        <a:spcBef>
                          <a:spcPts val="0"/>
                        </a:spcBef>
                        <a:spcAft>
                          <a:spcPts val="0"/>
                        </a:spcAft>
                        <a:buClr>
                          <a:schemeClr val="dk1"/>
                        </a:buClr>
                        <a:buSzPts val="1100"/>
                        <a:buFont typeface="Arial"/>
                        <a:buNone/>
                      </a:pPr>
                      <a:r>
                        <a:rPr lang="en-US" sz="1100">
                          <a:solidFill>
                            <a:schemeClr val="dk1"/>
                          </a:solidFill>
                          <a:latin typeface="Arial"/>
                          <a:ea typeface="Arial"/>
                          <a:cs typeface="Arial"/>
                          <a:sym typeface="Arial"/>
                        </a:rPr>
                        <a:t>nein individuell</a:t>
                      </a:r>
                      <a:endParaRPr sz="1100">
                        <a:solidFill>
                          <a:schemeClr val="dk1"/>
                        </a:solidFill>
                        <a:latin typeface="Arial"/>
                        <a:ea typeface="Arial"/>
                        <a:cs typeface="Arial"/>
                        <a:sym typeface="Arial"/>
                      </a:endParaRPr>
                    </a:p>
                  </a:txBody>
                  <a:tcPr marL="91450" marR="0" marT="91450" marB="0" anchor="ctr"/>
                </a:tc>
                <a:extLst>
                  <a:ext uri="{0D108BD9-81ED-4DB2-BD59-A6C34878D82A}">
                    <a16:rowId xmlns:a16="http://schemas.microsoft.com/office/drawing/2014/main" val="10005"/>
                  </a:ext>
                </a:extLst>
              </a:tr>
              <a:tr h="374425">
                <a:tc vMerge="1">
                  <a:txBody>
                    <a:bodyPr/>
                    <a:lstStyle/>
                    <a:p>
                      <a:endParaRPr lang="nb-NO"/>
                    </a:p>
                  </a:txBody>
                  <a:tcPr/>
                </a:tc>
                <a:tc vMerge="1">
                  <a:txBody>
                    <a:bodyPr/>
                    <a:lstStyle/>
                    <a:p>
                      <a:endParaRPr lang="nb-NO"/>
                    </a:p>
                  </a:txBody>
                  <a:tcPr/>
                </a:tc>
                <a:tc>
                  <a:txBody>
                    <a:bodyPr/>
                    <a:lstStyle/>
                    <a:p>
                      <a:pPr marL="0" marR="0" lvl="0" indent="0" algn="l" rtl="0">
                        <a:spcBef>
                          <a:spcPts val="0"/>
                        </a:spcBef>
                        <a:spcAft>
                          <a:spcPts val="0"/>
                        </a:spcAft>
                        <a:buClr>
                          <a:schemeClr val="dk1"/>
                        </a:buClr>
                        <a:buSzPts val="1100"/>
                        <a:buFont typeface="Arial"/>
                        <a:buNone/>
                      </a:pPr>
                      <a:r>
                        <a:rPr lang="en-US" sz="1100"/>
                        <a:t>½ Day</a:t>
                      </a:r>
                      <a:endParaRPr/>
                    </a:p>
                  </a:txBody>
                  <a:tcPr marL="91450" marR="0" marT="91450" marB="0" anchor="ctr"/>
                </a:tc>
                <a:tc>
                  <a:txBody>
                    <a:bodyPr/>
                    <a:lstStyle/>
                    <a:p>
                      <a:pPr marL="0" marR="0" lvl="0" indent="0" algn="l" rtl="0">
                        <a:lnSpc>
                          <a:spcPct val="100000"/>
                        </a:lnSpc>
                        <a:spcBef>
                          <a:spcPts val="0"/>
                        </a:spcBef>
                        <a:spcAft>
                          <a:spcPts val="0"/>
                        </a:spcAft>
                        <a:buClr>
                          <a:schemeClr val="dk1"/>
                        </a:buClr>
                        <a:buSzPts val="1100"/>
                        <a:buFont typeface="Arial"/>
                        <a:buNone/>
                      </a:pPr>
                      <a:r>
                        <a:rPr lang="en-US" sz="1100"/>
                        <a:t>Forests and Tourism</a:t>
                      </a:r>
                      <a:endParaRPr sz="1100"/>
                    </a:p>
                  </a:txBody>
                  <a:tcPr marL="91450" marR="0" marT="91450" marB="0" anchor="ctr"/>
                </a:tc>
                <a:tc>
                  <a:txBody>
                    <a:bodyPr/>
                    <a:lstStyle/>
                    <a:p>
                      <a:pPr marL="0" marR="0" lvl="0" indent="0" algn="l" rtl="0">
                        <a:spcBef>
                          <a:spcPts val="0"/>
                        </a:spcBef>
                        <a:spcAft>
                          <a:spcPts val="0"/>
                        </a:spcAft>
                        <a:buClr>
                          <a:schemeClr val="dk1"/>
                        </a:buClr>
                        <a:buSzPts val="1100"/>
                        <a:buFont typeface="Arial"/>
                        <a:buNone/>
                      </a:pPr>
                      <a:r>
                        <a:rPr lang="en-US" sz="1100"/>
                        <a:t>On site</a:t>
                      </a:r>
                      <a:endParaRPr/>
                    </a:p>
                  </a:txBody>
                  <a:tcPr marL="91450" marR="0" marT="91450" marB="0" anchor="ctr"/>
                </a:tc>
                <a:tc>
                  <a:txBody>
                    <a:bodyPr/>
                    <a:lstStyle/>
                    <a:p>
                      <a:pPr marL="0" marR="0" lvl="0" indent="0" algn="ctr" rtl="0">
                        <a:spcBef>
                          <a:spcPts val="0"/>
                        </a:spcBef>
                        <a:spcAft>
                          <a:spcPts val="0"/>
                        </a:spcAft>
                        <a:buClr>
                          <a:schemeClr val="dk1"/>
                        </a:buClr>
                        <a:buSzPts val="1100"/>
                        <a:buFont typeface="Arial"/>
                        <a:buNone/>
                      </a:pPr>
                      <a:r>
                        <a:rPr lang="en-US" sz="1100"/>
                        <a:t>Yes</a:t>
                      </a:r>
                      <a:endParaRPr/>
                    </a:p>
                  </a:txBody>
                  <a:tcPr marL="91450" marR="0" marT="91450" marB="0" anchor="ctr"/>
                </a:tc>
                <a:tc>
                  <a:txBody>
                    <a:bodyPr/>
                    <a:lstStyle/>
                    <a:p>
                      <a:pPr marL="0" marR="0" lvl="0" indent="0" algn="ctr" rtl="0">
                        <a:lnSpc>
                          <a:spcPct val="100000"/>
                        </a:lnSpc>
                        <a:spcBef>
                          <a:spcPts val="0"/>
                        </a:spcBef>
                        <a:spcAft>
                          <a:spcPts val="0"/>
                        </a:spcAft>
                        <a:buClr>
                          <a:schemeClr val="dk1"/>
                        </a:buClr>
                        <a:buSzPts val="1100"/>
                        <a:buFont typeface="Arial"/>
                        <a:buNone/>
                      </a:pPr>
                      <a:r>
                        <a:rPr lang="en-US" sz="1100"/>
                        <a:t>de/e</a:t>
                      </a:r>
                      <a:endParaRPr/>
                    </a:p>
                  </a:txBody>
                  <a:tcPr marL="91450" marR="0" marT="91450" marB="0" anchor="ctr"/>
                </a:tc>
                <a:tc>
                  <a:txBody>
                    <a:bodyPr/>
                    <a:lstStyle/>
                    <a:p>
                      <a:pPr marL="0" marR="0" lvl="0" indent="0" algn="ctr" rtl="0">
                        <a:spcBef>
                          <a:spcPts val="0"/>
                        </a:spcBef>
                        <a:spcAft>
                          <a:spcPts val="0"/>
                        </a:spcAft>
                        <a:buClr>
                          <a:schemeClr val="dk1"/>
                        </a:buClr>
                        <a:buSzPts val="1100"/>
                        <a:buFont typeface="Arial"/>
                        <a:buNone/>
                      </a:pPr>
                      <a:r>
                        <a:rPr lang="en-US" sz="1100"/>
                        <a:t>No</a:t>
                      </a:r>
                      <a:br>
                        <a:rPr lang="en-US" sz="1100"/>
                      </a:br>
                      <a:r>
                        <a:rPr lang="en-US" sz="1100"/>
                        <a:t>individual</a:t>
                      </a:r>
                      <a:endParaRPr/>
                    </a:p>
                  </a:txBody>
                  <a:tcPr marL="91450" marR="0" marT="91450" marB="0" anchor="ctr"/>
                </a:tc>
                <a:extLst>
                  <a:ext uri="{0D108BD9-81ED-4DB2-BD59-A6C34878D82A}">
                    <a16:rowId xmlns:a16="http://schemas.microsoft.com/office/drawing/2014/main" val="10006"/>
                  </a:ext>
                </a:extLst>
              </a:tr>
            </a:tbl>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69"/>
        <p:cNvGrpSpPr/>
        <p:nvPr/>
      </p:nvGrpSpPr>
      <p:grpSpPr>
        <a:xfrm>
          <a:off x="0" y="0"/>
          <a:ext cx="0" cy="0"/>
          <a:chOff x="0" y="0"/>
          <a:chExt cx="0" cy="0"/>
        </a:xfrm>
      </p:grpSpPr>
      <p:sp>
        <p:nvSpPr>
          <p:cNvPr id="370" name="Google Shape;370;p34"/>
          <p:cNvSpPr txBox="1"/>
          <p:nvPr/>
        </p:nvSpPr>
        <p:spPr>
          <a:xfrm>
            <a:off x="360948" y="404664"/>
            <a:ext cx="8783052" cy="72008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000" b="1">
                <a:solidFill>
                  <a:schemeClr val="dk1"/>
                </a:solidFill>
                <a:latin typeface="Arial"/>
                <a:ea typeface="Arial"/>
                <a:cs typeface="Arial"/>
                <a:sym typeface="Arial"/>
              </a:rPr>
              <a:t>Exkursionen</a:t>
            </a:r>
            <a:endParaRPr/>
          </a:p>
          <a:p>
            <a:pPr marL="0" marR="0" lvl="0" indent="0" algn="l" rtl="0">
              <a:spcBef>
                <a:spcPts val="400"/>
              </a:spcBef>
              <a:spcAft>
                <a:spcPts val="0"/>
              </a:spcAft>
              <a:buNone/>
            </a:pPr>
            <a:r>
              <a:rPr lang="en-US" sz="2000" b="1">
                <a:solidFill>
                  <a:srgbClr val="C00000"/>
                </a:solidFill>
                <a:latin typeface="Arial"/>
                <a:ea typeface="Arial"/>
                <a:cs typeface="Arial"/>
                <a:sym typeface="Arial"/>
              </a:rPr>
              <a:t>Excursions</a:t>
            </a:r>
            <a:endParaRPr sz="2000" b="1" i="0" strike="noStrike" cap="none">
              <a:solidFill>
                <a:srgbClr val="C00000"/>
              </a:solidFill>
              <a:latin typeface="Arial"/>
              <a:ea typeface="Arial"/>
              <a:cs typeface="Arial"/>
              <a:sym typeface="Arial"/>
            </a:endParaRPr>
          </a:p>
        </p:txBody>
      </p:sp>
      <p:sp>
        <p:nvSpPr>
          <p:cNvPr id="371" name="Google Shape;371;p34" descr="data:image/jpeg;base64,/9j/4AAQSkZJRgABAQAAAQABAAD/2wCEAAkGBhQSEBUUEhQVFBQWFBgUFxgXFhoYGBYYFRUcFxgUFxoZHCcfGBwkGh0UHy8gJycpLCwsFx4xNTIqQSYrLCkBCQoKDgwOGg8PGiokHyUpLCwtLywtLSksLCw1LywpLC4sKSwpLCosLCwsLCkpKSwsLCwsMSwsKSwsKiwpLCksLv/AABEIAIAAVQMBIgACEQEDEQH/xAAcAAABBAMBAAAAAAAAAAAAAAAGAAIFBwEDBAj/xAA9EAABAwICBwUFBgQHAAAAAAABAgMRAAQhMQUGEkFRYXEHEyKBkTJSobHRFCNCgsHhM2JykggVJTRDg6L/xAAZAQACAwEAAAAAAAAAAAAAAAABAwACBAX/xAAkEQACAgICAQMFAAAAAAAAAAAAAQIRAyESMUEEIkITFDJRcf/aAAwDAQACEQMRAD8AsKsVmlRKmKVcWmdNNWrRceVspGA3kngkbzVSa19qT74LbALDZmSD94ocCfw9BUJRb13pRpr+I62ictpQE+prlGs9oTAuWZ/rHzyrzr36lmSpR4yT+tPIKvCk/GhYaPTLbgUAUkEHIgyD0Ip1eb7DWC4tj90642RuBOyeqTh8KtDU3tSQ/stXUIdyC8kL6+6r4dKlgoP6xWQazVgDYpVmlUIPpriwAScABJPIY0+oPXTSXc2az73g6BWfnEjzoMJUmumspuXpckpk9yjIJQT7R5nPGg+4WVHAUUaK0R9suZJ8MmTuAGASKsbR2qzCAIaTI3xJrPLKo6NMMLkrKVVbGAoAwd/zrr0aniJw+WNW5pDVFpwQlATjOAjGKHLjs8hUAkDORhHMcKr9deS79O/AKOsIXBWqDGHHDjXCqyj5zyyo2e7PwAQHDtRmf2oSvtGqtlKBExkd1XjkjLoVLFKPYfdl+uK9r7JcKKsPulKOUf8AHOZwxFWdXnW1vTtodR4FIUkj1wx6/OvQ9s7tISr3khXqJpyYlj4pUopUSo+gbtYcP2dtAw2lmfIfvR1Qb2ltBTTOPiLmyPzQKrJ0i8VbIfU7RCWWxGasT9KMrZAKaHEXbdu2nvFpSAN5x8hvruY1otwgq75ABylQx8q5ytuzp6SpEqMJzrmuVcq0s6VQseEyM61aS0m037awnCccKDLI0OHGhjWVAWlQ+O+pG+1ptkiQ4lf9Jmohy8Q8JQoKHy6jdU2tlW1LQJaMtvvo4A+Y5c6vnV1U2rXJAH9uFUu0nuroDiJx5mrm1aVNo0eKZ9Sa345Wc7IqdEnSpUqaKH0G6+2hWUknZCEhxBzG2FYhQ4HwjzoyqH1ptNtnz/f9KXl/EdhrlTK1vrdp5S1uBRXh4BIUBGA5jMzHGh+80Q2HwENqT4duDJwgHOcMD8MhVnP2IUUuBAUpMxBhUHMcCKTtk6sQElPWB8hPxrCpPwb1FeSH1dbOxAQraI8IAnaAzOJAA5zUJrU0pxfdltRWPDECcgdxPGjLRtmGlbUYxs4mTEkkk9d3KoLSDBNwVD2pEYxuiQRywpaSTsdtqgVb1QfQ4oBlKwACFHIzuBw+XHz6LG2WlRU20Uq9lQJ8IxjDjR41o18iSrDnj+tct8S2CCc+Xx41aWST7FKCXQCPWJXdw5E7M4HZwnBPrR/2eXrvfPMKMtoQlSM4TJiBPn6UHaVsAtRUJ7wgJTjhIMyfKasfUXR+wwpw+04R6IED47VPxtykhWRRjjd+WEtKlSrac8fWq6Z2kEb93WttKg1egp07BFi57swfwmCOhrfc6WUshKepO4CuHSbcXDoPvT641F3ukFoUEIbUroPjJrmtU6Okpas6brT4acIU2siJ2o8B6EUN3msPeughsxlIIEczUyt7aSQUO45+AEdc6irmzAH3bTnmkJx8zNHihlzrom9CawK7shZnZ37441xaXv8AbVPKo7RrT5VikJTjJkTgMoH1rdpABJSnMhOMdKq1TKNtnZoLRDlwT3YwBAUqRCZ3xmasq2tw2hKE5JAA8qFuztqG3VbitI9EyfnRdW3DBJWYs023x/Rg0qVKniB9KlWKhAa1ssykh5IkRsr5cFfp6VCMPSdrlVgKE4HEHCKC9ZdCdwoLYEIVO0j8IPL3Zx5SKy5sfyRqw5PicztuVDAnpNcDtrzPrNNTrGlGCvOcD0qL0hrKFezxpNaNHMkO/DYgnBI9TUA5clSiTiomtT9ypwzU3qtoDv3gk+yPEs8E8Opy9aqog5XsmtD6xf5ei3TcpAYuNoh0D+G5OTnFBTskHMY5jI+QsEAgggiQRiCDkQd4oC7YglOjkiAIfbCBwhKpj8tV7qj2h3FiQie9Y3tqPs82z+E8suVdCKpJGCTttnoCs0D2XbBYLTKy60r3VIKvQokGs0SoczXFpXTLNsjbfcS2n+Y4nkkZqPSqd0x2vXbshkIt0/y+Jf8AcrLyAoNurtbqtpxanFnNS1FR9TVqIWdp/tlzTZt/9jo+KUfX0ro7JL1y+evU3LinCtlGKj7MLJGyMgATkKqUmrP7Bv8Ad3HHuAfRwUGtBWiV0zq/srKHUwobxv4KB4GhS/1WUkylZir601YMOsqU+QhKElRcmCgDMzw5VV1i8w7cpHeq7gnxHu4MAmCfdnjjFZft5t+xWbFnhXuB7QmrzrytlIy9pRySOJ+m+rO0NopFu3sI6lW9R4n6bqJk6KZabAbSkIiRG+fxTvnjUQ8qZjAD5UyGPj32Ink5aXRU3bbpaVsW4PshTquqvCn4BXrVYCpjWy/U/evuKMy4UjklPhSPICopKacKNa0Uq3bQ69KzRAOis1mKxFEhmKs3sDV/qDo3G2V8HEn61WVW1/h+2Q/dk5hpuCdwKjtfp6UGRBl2pXI+zJYM7Lq5VGcIxB/ug+VVpaOG3Zc2sFIWWzOeGPlhFW47oMXlwH3Z7tPhaR7wme8VwBOIHCKqrXp/vX7gpASDcOSOPdQgqBHEJyjOtHpW03/BeVWkFnZdrYbhtdq6fG342+bZzRz2T8FcqN78JbtnXDgENqUfypJ/Sq01C0R3d2lScYTtT/UPpRj2o6TDOiH8YLgDSfzkbX/mazN27G9I84OnaUVHMkk9SZpmzTyabVgDdmlWp96MqzQIf//Z"/>
          <p:cNvSpPr/>
          <p:nvPr/>
        </p:nvSpPr>
        <p:spPr>
          <a:xfrm>
            <a:off x="0" y="-817563"/>
            <a:ext cx="809625" cy="121920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2400">
              <a:solidFill>
                <a:schemeClr val="dk1"/>
              </a:solidFill>
              <a:latin typeface="Times New Roman"/>
              <a:ea typeface="Times New Roman"/>
              <a:cs typeface="Times New Roman"/>
              <a:sym typeface="Times New Roman"/>
            </a:endParaRPr>
          </a:p>
        </p:txBody>
      </p:sp>
      <p:sp>
        <p:nvSpPr>
          <p:cNvPr id="372" name="Google Shape;372;p34" descr="data:image/jpeg;base64,/9j/4AAQSkZJRgABAQAAAQABAAD/2wCEAAkGBhQSEBUUEhQVFBQWFBgUFxgXFhoYGBYYFRUcFxgUFxoZHCcfGBwkGh0UHy8gJycpLCwsFx4xNTIqQSYrLCkBCQoKDgwOGg8PGiokHyUpLCwtLywtLSksLCw1LywpLC4sKSwpLCosLCwsLCkpKSwsLCwsMSwsKSwsKiwpLCksLv/AABEIAIAAVQMBIgACEQEDEQH/xAAcAAABBAMBAAAAAAAAAAAAAAAGAAIFBwEDBAj/xAA9EAABAwICBwUFBgQHAAAAAAABAgMRAAQhMQUGEkFRYXEHEyKBkTJSobHRFCNCgsHhM2JykggVJTRDg6L/xAAZAQACAwEAAAAAAAAAAAAAAAABAwACBAX/xAAkEQACAgICAQMFAAAAAAAAAAAAAQIRAyESMUEEIkITFDJRcf/aAAwDAQACEQMRAD8AsKsVmlRKmKVcWmdNNWrRceVspGA3kngkbzVSa19qT74LbALDZmSD94ocCfw9BUJRb13pRpr+I62ictpQE+prlGs9oTAuWZ/rHzyrzr36lmSpR4yT+tPIKvCk/GhYaPTLbgUAUkEHIgyD0Ip1eb7DWC4tj90642RuBOyeqTh8KtDU3tSQ/stXUIdyC8kL6+6r4dKlgoP6xWQazVgDYpVmlUIPpriwAScABJPIY0+oPXTSXc2az73g6BWfnEjzoMJUmumspuXpckpk9yjIJQT7R5nPGg+4WVHAUUaK0R9suZJ8MmTuAGASKsbR2qzCAIaTI3xJrPLKo6NMMLkrKVVbGAoAwd/zrr0aniJw+WNW5pDVFpwQlATjOAjGKHLjs8hUAkDORhHMcKr9deS79O/AKOsIXBWqDGHHDjXCqyj5zyyo2e7PwAQHDtRmf2oSvtGqtlKBExkd1XjkjLoVLFKPYfdl+uK9r7JcKKsPulKOUf8AHOZwxFWdXnW1vTtodR4FIUkj1wx6/OvQ9s7tISr3khXqJpyYlj4pUopUSo+gbtYcP2dtAw2lmfIfvR1Qb2ltBTTOPiLmyPzQKrJ0i8VbIfU7RCWWxGasT9KMrZAKaHEXbdu2nvFpSAN5x8hvruY1otwgq75ABylQx8q5ytuzp6SpEqMJzrmuVcq0s6VQseEyM61aS0m037awnCccKDLI0OHGhjWVAWlQ+O+pG+1ptkiQ4lf9Jmohy8Q8JQoKHy6jdU2tlW1LQJaMtvvo4A+Y5c6vnV1U2rXJAH9uFUu0nuroDiJx5mrm1aVNo0eKZ9Sa345Wc7IqdEnSpUqaKH0G6+2hWUknZCEhxBzG2FYhQ4HwjzoyqH1ptNtnz/f9KXl/EdhrlTK1vrdp5S1uBRXh4BIUBGA5jMzHGh+80Q2HwENqT4duDJwgHOcMD8MhVnP2IUUuBAUpMxBhUHMcCKTtk6sQElPWB8hPxrCpPwb1FeSH1dbOxAQraI8IAnaAzOJAA5zUJrU0pxfdltRWPDECcgdxPGjLRtmGlbUYxs4mTEkkk9d3KoLSDBNwVD2pEYxuiQRywpaSTsdtqgVb1QfQ4oBlKwACFHIzuBw+XHz6LG2WlRU20Uq9lQJ8IxjDjR41o18iSrDnj+tct8S2CCc+Xx41aWST7FKCXQCPWJXdw5E7M4HZwnBPrR/2eXrvfPMKMtoQlSM4TJiBPn6UHaVsAtRUJ7wgJTjhIMyfKasfUXR+wwpw+04R6IED47VPxtykhWRRjjd+WEtKlSrac8fWq6Z2kEb93WttKg1egp07BFi57swfwmCOhrfc6WUshKepO4CuHSbcXDoPvT641F3ukFoUEIbUroPjJrmtU6Okpas6brT4acIU2siJ2o8B6EUN3msPeughsxlIIEczUyt7aSQUO45+AEdc6irmzAH3bTnmkJx8zNHihlzrom9CawK7shZnZ37441xaXv8AbVPKo7RrT5VikJTjJkTgMoH1rdpABJSnMhOMdKq1TKNtnZoLRDlwT3YwBAUqRCZ3xmasq2tw2hKE5JAA8qFuztqG3VbitI9EyfnRdW3DBJWYs023x/Rg0qVKniB9KlWKhAa1ssykh5IkRsr5cFfp6VCMPSdrlVgKE4HEHCKC9ZdCdwoLYEIVO0j8IPL3Zx5SKy5sfyRqw5PicztuVDAnpNcDtrzPrNNTrGlGCvOcD0qL0hrKFezxpNaNHMkO/DYgnBI9TUA5clSiTiomtT9ypwzU3qtoDv3gk+yPEs8E8Opy9aqog5XsmtD6xf5ei3TcpAYuNoh0D+G5OTnFBTskHMY5jI+QsEAgggiQRiCDkQd4oC7YglOjkiAIfbCBwhKpj8tV7qj2h3FiQie9Y3tqPs82z+E8suVdCKpJGCTttnoCs0D2XbBYLTKy60r3VIKvQokGs0SoczXFpXTLNsjbfcS2n+Y4nkkZqPSqd0x2vXbshkIt0/y+Jf8AcrLyAoNurtbqtpxanFnNS1FR9TVqIWdp/tlzTZt/9jo+KUfX0ro7JL1y+evU3LinCtlGKj7MLJGyMgATkKqUmrP7Bv8Ad3HHuAfRwUGtBWiV0zq/srKHUwobxv4KB4GhS/1WUkylZir601YMOsqU+QhKElRcmCgDMzw5VV1i8w7cpHeq7gnxHu4MAmCfdnjjFZft5t+xWbFnhXuB7QmrzrytlIy9pRySOJ+m+rO0NopFu3sI6lW9R4n6bqJk6KZabAbSkIiRG+fxTvnjUQ8qZjAD5UyGPj32Ink5aXRU3bbpaVsW4PshTquqvCn4BXrVYCpjWy/U/evuKMy4UjklPhSPICopKacKNa0Uq3bQ69KzRAOis1mKxFEhmKs3sDV/qDo3G2V8HEn61WVW1/h+2Q/dk5hpuCdwKjtfp6UGRBl2pXI+zJYM7Lq5VGcIxB/ug+VVpaOG3Zc2sFIWWzOeGPlhFW47oMXlwH3Z7tPhaR7wme8VwBOIHCKqrXp/vX7gpASDcOSOPdQgqBHEJyjOtHpW03/BeVWkFnZdrYbhtdq6fG342+bZzRz2T8FcqN78JbtnXDgENqUfypJ/Sq01C0R3d2lScYTtT/UPpRj2o6TDOiH8YLgDSfzkbX/mazN27G9I84OnaUVHMkk9SZpmzTyabVgDdmlWp96MqzQIf//Z"/>
          <p:cNvSpPr/>
          <p:nvPr/>
        </p:nvSpPr>
        <p:spPr>
          <a:xfrm>
            <a:off x="0" y="-817563"/>
            <a:ext cx="809625" cy="121920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2400">
              <a:solidFill>
                <a:schemeClr val="dk1"/>
              </a:solidFill>
              <a:latin typeface="Times New Roman"/>
              <a:ea typeface="Times New Roman"/>
              <a:cs typeface="Times New Roman"/>
              <a:sym typeface="Times New Roman"/>
            </a:endParaRPr>
          </a:p>
        </p:txBody>
      </p:sp>
      <p:sp>
        <p:nvSpPr>
          <p:cNvPr id="373" name="Google Shape;373;p34" descr="data:image/jpeg;base64,/9j/4AAQSkZJRgABAQAAAQABAAD/2wCEAAkGBhQSEBUUEhQVFBQWFBgUFxgXFhoYGBYYFRUcFxgUFxoZHCcfGBwkGh0UHy8gJycpLCwsFx4xNTIqQSYrLCkBCQoKDgwOGg8PGiokHyUpLCwtLywtLSksLCw1LywpLC4sKSwpLCosLCwsLCkpKSwsLCwsMSwsKSwsKiwpLCksLv/AABEIAIAAVQMBIgACEQEDEQH/xAAcAAABBAMBAAAAAAAAAAAAAAAGAAIFBwEDBAj/xAA9EAABAwICBwUFBgQHAAAAAAABAgMRAAQhMQUGEkFRYXEHEyKBkTJSobHRFCNCgsHhM2JykggVJTRDg6L/xAAZAQACAwEAAAAAAAAAAAAAAAABAwACBAX/xAAkEQACAgICAQMFAAAAAAAAAAAAAQIRAyESMUEEIkITFDJRcf/aAAwDAQACEQMRAD8AsKsVmlRKmKVcWmdNNWrRceVspGA3kngkbzVSa19qT74LbALDZmSD94ocCfw9BUJRb13pRpr+I62ictpQE+prlGs9oTAuWZ/rHzyrzr36lmSpR4yT+tPIKvCk/GhYaPTLbgUAUkEHIgyD0Ip1eb7DWC4tj90642RuBOyeqTh8KtDU3tSQ/stXUIdyC8kL6+6r4dKlgoP6xWQazVgDYpVmlUIPpriwAScABJPIY0+oPXTSXc2az73g6BWfnEjzoMJUmumspuXpckpk9yjIJQT7R5nPGg+4WVHAUUaK0R9suZJ8MmTuAGASKsbR2qzCAIaTI3xJrPLKo6NMMLkrKVVbGAoAwd/zrr0aniJw+WNW5pDVFpwQlATjOAjGKHLjs8hUAkDORhHMcKr9deS79O/AKOsIXBWqDGHHDjXCqyj5zyyo2e7PwAQHDtRmf2oSvtGqtlKBExkd1XjkjLoVLFKPYfdl+uK9r7JcKKsPulKOUf8AHOZwxFWdXnW1vTtodR4FIUkj1wx6/OvQ9s7tISr3khXqJpyYlj4pUopUSo+gbtYcP2dtAw2lmfIfvR1Qb2ltBTTOPiLmyPzQKrJ0i8VbIfU7RCWWxGasT9KMrZAKaHEXbdu2nvFpSAN5x8hvruY1otwgq75ABylQx8q5ytuzp6SpEqMJzrmuVcq0s6VQseEyM61aS0m037awnCccKDLI0OHGhjWVAWlQ+O+pG+1ptkiQ4lf9Jmohy8Q8JQoKHy6jdU2tlW1LQJaMtvvo4A+Y5c6vnV1U2rXJAH9uFUu0nuroDiJx5mrm1aVNo0eKZ9Sa345Wc7IqdEnSpUqaKH0G6+2hWUknZCEhxBzG2FYhQ4HwjzoyqH1ptNtnz/f9KXl/EdhrlTK1vrdp5S1uBRXh4BIUBGA5jMzHGh+80Q2HwENqT4duDJwgHOcMD8MhVnP2IUUuBAUpMxBhUHMcCKTtk6sQElPWB8hPxrCpPwb1FeSH1dbOxAQraI8IAnaAzOJAA5zUJrU0pxfdltRWPDECcgdxPGjLRtmGlbUYxs4mTEkkk9d3KoLSDBNwVD2pEYxuiQRywpaSTsdtqgVb1QfQ4oBlKwACFHIzuBw+XHz6LG2WlRU20Uq9lQJ8IxjDjR41o18iSrDnj+tct8S2CCc+Xx41aWST7FKCXQCPWJXdw5E7M4HZwnBPrR/2eXrvfPMKMtoQlSM4TJiBPn6UHaVsAtRUJ7wgJTjhIMyfKasfUXR+wwpw+04R6IED47VPxtykhWRRjjd+WEtKlSrac8fWq6Z2kEb93WttKg1egp07BFi57swfwmCOhrfc6WUshKepO4CuHSbcXDoPvT641F3ukFoUEIbUroPjJrmtU6Okpas6brT4acIU2siJ2o8B6EUN3msPeughsxlIIEczUyt7aSQUO45+AEdc6irmzAH3bTnmkJx8zNHihlzrom9CawK7shZnZ37441xaXv8AbVPKo7RrT5VikJTjJkTgMoH1rdpABJSnMhOMdKq1TKNtnZoLRDlwT3YwBAUqRCZ3xmasq2tw2hKE5JAA8qFuztqG3VbitI9EyfnRdW3DBJWYs023x/Rg0qVKniB9KlWKhAa1ssykh5IkRsr5cFfp6VCMPSdrlVgKE4HEHCKC9ZdCdwoLYEIVO0j8IPL3Zx5SKy5sfyRqw5PicztuVDAnpNcDtrzPrNNTrGlGCvOcD0qL0hrKFezxpNaNHMkO/DYgnBI9TUA5clSiTiomtT9ypwzU3qtoDv3gk+yPEs8E8Opy9aqog5XsmtD6xf5ei3TcpAYuNoh0D+G5OTnFBTskHMY5jI+QsEAgggiQRiCDkQd4oC7YglOjkiAIfbCBwhKpj8tV7qj2h3FiQie9Y3tqPs82z+E8suVdCKpJGCTttnoCs0D2XbBYLTKy60r3VIKvQokGs0SoczXFpXTLNsjbfcS2n+Y4nkkZqPSqd0x2vXbshkIt0/y+Jf8AcrLyAoNurtbqtpxanFnNS1FR9TVqIWdp/tlzTZt/9jo+KUfX0ro7JL1y+evU3LinCtlGKj7MLJGyMgATkKqUmrP7Bv8Ad3HHuAfRwUGtBWiV0zq/srKHUwobxv4KB4GhS/1WUkylZir601YMOsqU+QhKElRcmCgDMzw5VV1i8w7cpHeq7gnxHu4MAmCfdnjjFZft5t+xWbFnhXuB7QmrzrytlIy9pRySOJ+m+rO0NopFu3sI6lW9R4n6bqJk6KZabAbSkIiRG+fxTvnjUQ8qZjAD5UyGPj32Ink5aXRU3bbpaVsW4PshTquqvCn4BXrVYCpjWy/U/evuKMy4UjklPhSPICopKacKNa0Uq3bQ69KzRAOis1mKxFEhmKs3sDV/qDo3G2V8HEn61WVW1/h+2Q/dk5hpuCdwKjtfp6UGRBl2pXI+zJYM7Lq5VGcIxB/ug+VVpaOG3Zc2sFIWWzOeGPlhFW47oMXlwH3Z7tPhaR7wme8VwBOIHCKqrXp/vX7gpASDcOSOPdQgqBHEJyjOtHpW03/BeVWkFnZdrYbhtdq6fG342+bZzRz2T8FcqN78JbtnXDgENqUfypJ/Sq01C0R3d2lScYTtT/UPpRj2o6TDOiH8YLgDSfzkbX/mazN27G9I84OnaUVHMkk9SZpmzTyabVgDdmlWp96MqzQIf//Z"/>
          <p:cNvSpPr/>
          <p:nvPr/>
        </p:nvSpPr>
        <p:spPr>
          <a:xfrm>
            <a:off x="0" y="-817563"/>
            <a:ext cx="809625" cy="121920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2400">
              <a:solidFill>
                <a:schemeClr val="dk1"/>
              </a:solidFill>
              <a:latin typeface="Times New Roman"/>
              <a:ea typeface="Times New Roman"/>
              <a:cs typeface="Times New Roman"/>
              <a:sym typeface="Times New Roman"/>
            </a:endParaRPr>
          </a:p>
        </p:txBody>
      </p:sp>
      <p:graphicFrame>
        <p:nvGraphicFramePr>
          <p:cNvPr id="374" name="Google Shape;374;p34"/>
          <p:cNvGraphicFramePr/>
          <p:nvPr/>
        </p:nvGraphicFramePr>
        <p:xfrm>
          <a:off x="272381" y="2200704"/>
          <a:ext cx="3000000" cy="3000000"/>
        </p:xfrm>
        <a:graphic>
          <a:graphicData uri="http://schemas.openxmlformats.org/drawingml/2006/table">
            <a:tbl>
              <a:tblPr firstRow="1" bandRow="1">
                <a:noFill/>
                <a:tableStyleId>{19668484-9029-4129-ADD4-BB9C918E7C5E}</a:tableStyleId>
              </a:tblPr>
              <a:tblGrid>
                <a:gridCol w="370900">
                  <a:extLst>
                    <a:ext uri="{9D8B030D-6E8A-4147-A177-3AD203B41FA5}">
                      <a16:colId xmlns:a16="http://schemas.microsoft.com/office/drawing/2014/main" val="20000"/>
                    </a:ext>
                  </a:extLst>
                </a:gridCol>
                <a:gridCol w="878800">
                  <a:extLst>
                    <a:ext uri="{9D8B030D-6E8A-4147-A177-3AD203B41FA5}">
                      <a16:colId xmlns:a16="http://schemas.microsoft.com/office/drawing/2014/main" val="20001"/>
                    </a:ext>
                  </a:extLst>
                </a:gridCol>
                <a:gridCol w="889125">
                  <a:extLst>
                    <a:ext uri="{9D8B030D-6E8A-4147-A177-3AD203B41FA5}">
                      <a16:colId xmlns:a16="http://schemas.microsoft.com/office/drawing/2014/main" val="20002"/>
                    </a:ext>
                  </a:extLst>
                </a:gridCol>
                <a:gridCol w="2701825">
                  <a:extLst>
                    <a:ext uri="{9D8B030D-6E8A-4147-A177-3AD203B41FA5}">
                      <a16:colId xmlns:a16="http://schemas.microsoft.com/office/drawing/2014/main" val="20003"/>
                    </a:ext>
                  </a:extLst>
                </a:gridCol>
                <a:gridCol w="1181100">
                  <a:extLst>
                    <a:ext uri="{9D8B030D-6E8A-4147-A177-3AD203B41FA5}">
                      <a16:colId xmlns:a16="http://schemas.microsoft.com/office/drawing/2014/main" val="20004"/>
                    </a:ext>
                  </a:extLst>
                </a:gridCol>
                <a:gridCol w="899150">
                  <a:extLst>
                    <a:ext uri="{9D8B030D-6E8A-4147-A177-3AD203B41FA5}">
                      <a16:colId xmlns:a16="http://schemas.microsoft.com/office/drawing/2014/main" val="20005"/>
                    </a:ext>
                  </a:extLst>
                </a:gridCol>
                <a:gridCol w="822950">
                  <a:extLst>
                    <a:ext uri="{9D8B030D-6E8A-4147-A177-3AD203B41FA5}">
                      <a16:colId xmlns:a16="http://schemas.microsoft.com/office/drawing/2014/main" val="20006"/>
                    </a:ext>
                  </a:extLst>
                </a:gridCol>
                <a:gridCol w="855375">
                  <a:extLst>
                    <a:ext uri="{9D8B030D-6E8A-4147-A177-3AD203B41FA5}">
                      <a16:colId xmlns:a16="http://schemas.microsoft.com/office/drawing/2014/main" val="20007"/>
                    </a:ext>
                  </a:extLst>
                </a:gridCol>
              </a:tblGrid>
              <a:tr h="349450">
                <a:tc>
                  <a:txBody>
                    <a:bodyPr/>
                    <a:lstStyle/>
                    <a:p>
                      <a:pPr marL="0" marR="0" lvl="0" indent="0" algn="l" rtl="0">
                        <a:spcBef>
                          <a:spcPts val="0"/>
                        </a:spcBef>
                        <a:spcAft>
                          <a:spcPts val="0"/>
                        </a:spcAft>
                        <a:buClr>
                          <a:schemeClr val="dk1"/>
                        </a:buClr>
                        <a:buSzPts val="1050"/>
                        <a:buFont typeface="Arial"/>
                        <a:buNone/>
                      </a:pPr>
                      <a:r>
                        <a:rPr lang="en-US" sz="1050"/>
                        <a:t>Nr.</a:t>
                      </a:r>
                      <a:endParaRPr/>
                    </a:p>
                  </a:txBody>
                  <a:tcPr marL="91450" marR="0" marT="91450" marB="0" anchor="ctr">
                    <a:solidFill>
                      <a:srgbClr val="D9D9D9"/>
                    </a:solidFill>
                  </a:tcPr>
                </a:tc>
                <a:tc>
                  <a:txBody>
                    <a:bodyPr/>
                    <a:lstStyle/>
                    <a:p>
                      <a:pPr marL="0" marR="0" lvl="0" indent="0" algn="l" rtl="0">
                        <a:spcBef>
                          <a:spcPts val="0"/>
                        </a:spcBef>
                        <a:spcAft>
                          <a:spcPts val="0"/>
                        </a:spcAft>
                        <a:buClr>
                          <a:schemeClr val="dk1"/>
                        </a:buClr>
                        <a:buSzPts val="1050"/>
                        <a:buFont typeface="Arial"/>
                        <a:buNone/>
                      </a:pPr>
                      <a:r>
                        <a:rPr lang="en-US" sz="1050"/>
                        <a:t>Ort</a:t>
                      </a:r>
                      <a:br>
                        <a:rPr lang="en-US" sz="1050"/>
                      </a:br>
                      <a:r>
                        <a:rPr lang="en-US" sz="1050"/>
                        <a:t>City</a:t>
                      </a:r>
                      <a:endParaRPr/>
                    </a:p>
                  </a:txBody>
                  <a:tcPr marL="91450" marR="0" marT="91450" marB="0" anchor="ctr">
                    <a:solidFill>
                      <a:srgbClr val="D9D9D9"/>
                    </a:solidFill>
                  </a:tcPr>
                </a:tc>
                <a:tc>
                  <a:txBody>
                    <a:bodyPr/>
                    <a:lstStyle/>
                    <a:p>
                      <a:pPr marL="0" marR="0" lvl="0" indent="0" algn="l" rtl="0">
                        <a:spcBef>
                          <a:spcPts val="0"/>
                        </a:spcBef>
                        <a:spcAft>
                          <a:spcPts val="0"/>
                        </a:spcAft>
                        <a:buClr>
                          <a:schemeClr val="dk1"/>
                        </a:buClr>
                        <a:buSzPts val="1050"/>
                        <a:buFont typeface="Arial"/>
                        <a:buNone/>
                      </a:pPr>
                      <a:r>
                        <a:rPr lang="en-US" sz="1050"/>
                        <a:t>Dauer</a:t>
                      </a:r>
                      <a:br>
                        <a:rPr lang="en-US" sz="1050"/>
                      </a:br>
                      <a:r>
                        <a:rPr lang="en-US" sz="1050"/>
                        <a:t>Time</a:t>
                      </a:r>
                      <a:endParaRPr/>
                    </a:p>
                  </a:txBody>
                  <a:tcPr marL="91450" marR="0" marT="91450" marB="0" anchor="ctr">
                    <a:solidFill>
                      <a:srgbClr val="D9D9D9"/>
                    </a:solidFill>
                  </a:tcPr>
                </a:tc>
                <a:tc>
                  <a:txBody>
                    <a:bodyPr/>
                    <a:lstStyle/>
                    <a:p>
                      <a:pPr marL="0" marR="0" lvl="0" indent="0" algn="l" rtl="0">
                        <a:spcBef>
                          <a:spcPts val="0"/>
                        </a:spcBef>
                        <a:spcAft>
                          <a:spcPts val="0"/>
                        </a:spcAft>
                        <a:buClr>
                          <a:schemeClr val="dk1"/>
                        </a:buClr>
                        <a:buSzPts val="1050"/>
                        <a:buFont typeface="Arial"/>
                        <a:buNone/>
                      </a:pPr>
                      <a:r>
                        <a:rPr lang="en-US" sz="1050"/>
                        <a:t>Bezeichnung </a:t>
                      </a:r>
                      <a:br>
                        <a:rPr lang="en-US" sz="1050"/>
                      </a:br>
                      <a:r>
                        <a:rPr lang="en-US" sz="1050"/>
                        <a:t>Description</a:t>
                      </a:r>
                      <a:endParaRPr/>
                    </a:p>
                  </a:txBody>
                  <a:tcPr marL="91450" marR="0" marT="91450" marB="0" anchor="ctr">
                    <a:solidFill>
                      <a:srgbClr val="D9D9D9"/>
                    </a:solidFill>
                  </a:tcPr>
                </a:tc>
                <a:tc>
                  <a:txBody>
                    <a:bodyPr/>
                    <a:lstStyle/>
                    <a:p>
                      <a:pPr marL="0" marR="0" lvl="0" indent="0" algn="l" rtl="0">
                        <a:spcBef>
                          <a:spcPts val="0"/>
                        </a:spcBef>
                        <a:spcAft>
                          <a:spcPts val="0"/>
                        </a:spcAft>
                        <a:buClr>
                          <a:schemeClr val="dk1"/>
                        </a:buClr>
                        <a:buSzPts val="1050"/>
                        <a:buFont typeface="Arial"/>
                        <a:buNone/>
                      </a:pPr>
                      <a:r>
                        <a:rPr lang="en-US" sz="1050"/>
                        <a:t>Reise mit </a:t>
                      </a:r>
                      <a:br>
                        <a:rPr lang="en-US" sz="1050"/>
                      </a:br>
                      <a:r>
                        <a:rPr lang="en-US" sz="1050"/>
                        <a:t>Travel with</a:t>
                      </a:r>
                      <a:endParaRPr/>
                    </a:p>
                  </a:txBody>
                  <a:tcPr marL="91450" marR="0" marT="91450" marB="0" anchor="ctr">
                    <a:solidFill>
                      <a:srgbClr val="D9D9D9"/>
                    </a:solidFill>
                  </a:tcPr>
                </a:tc>
                <a:tc>
                  <a:txBody>
                    <a:bodyPr/>
                    <a:lstStyle/>
                    <a:p>
                      <a:pPr marL="0" marR="0" lvl="0" indent="0" algn="ctr" rtl="0">
                        <a:spcBef>
                          <a:spcPts val="0"/>
                        </a:spcBef>
                        <a:spcAft>
                          <a:spcPts val="0"/>
                        </a:spcAft>
                        <a:buClr>
                          <a:schemeClr val="dk1"/>
                        </a:buClr>
                        <a:buSzPts val="1050"/>
                        <a:buFont typeface="Arial"/>
                        <a:buNone/>
                      </a:pPr>
                      <a:r>
                        <a:rPr lang="en-US" sz="1050"/>
                        <a:t>Führung Guided Tour</a:t>
                      </a:r>
                      <a:endParaRPr/>
                    </a:p>
                  </a:txBody>
                  <a:tcPr marL="91450" marR="0" marT="91450" marB="0" anchor="ctr">
                    <a:solidFill>
                      <a:srgbClr val="D9D9D9"/>
                    </a:solidFill>
                  </a:tcPr>
                </a:tc>
                <a:tc>
                  <a:txBody>
                    <a:bodyPr/>
                    <a:lstStyle/>
                    <a:p>
                      <a:pPr marL="0" marR="0" lvl="0" indent="0" algn="ctr" rtl="0">
                        <a:spcBef>
                          <a:spcPts val="0"/>
                        </a:spcBef>
                        <a:spcAft>
                          <a:spcPts val="0"/>
                        </a:spcAft>
                        <a:buClr>
                          <a:schemeClr val="dk1"/>
                        </a:buClr>
                        <a:buSzPts val="1050"/>
                        <a:buFont typeface="Arial"/>
                        <a:buNone/>
                      </a:pPr>
                      <a:r>
                        <a:rPr lang="en-US" sz="1050"/>
                        <a:t>Sprache Language</a:t>
                      </a:r>
                      <a:endParaRPr/>
                    </a:p>
                  </a:txBody>
                  <a:tcPr marL="91450" marR="0" marT="91450" marB="0" anchor="ctr">
                    <a:solidFill>
                      <a:srgbClr val="D9D9D9"/>
                    </a:solidFill>
                  </a:tcPr>
                </a:tc>
                <a:tc>
                  <a:txBody>
                    <a:bodyPr/>
                    <a:lstStyle/>
                    <a:p>
                      <a:pPr marL="0" marR="0" lvl="0" indent="0" algn="ctr" rtl="0">
                        <a:spcBef>
                          <a:spcPts val="0"/>
                        </a:spcBef>
                        <a:spcAft>
                          <a:spcPts val="0"/>
                        </a:spcAft>
                        <a:buClr>
                          <a:schemeClr val="dk1"/>
                        </a:buClr>
                        <a:buSzPts val="1050"/>
                        <a:buFont typeface="Arial"/>
                        <a:buNone/>
                      </a:pPr>
                      <a:r>
                        <a:rPr lang="en-US" sz="1050"/>
                        <a:t>Mittagessen</a:t>
                      </a:r>
                      <a:br>
                        <a:rPr lang="en-US" sz="1050"/>
                      </a:br>
                      <a:r>
                        <a:rPr lang="en-US" sz="1050"/>
                        <a:t>Lunch</a:t>
                      </a:r>
                      <a:endParaRPr/>
                    </a:p>
                  </a:txBody>
                  <a:tcPr marL="91450" marR="0" marT="91450" marB="0" anchor="ctr">
                    <a:solidFill>
                      <a:srgbClr val="D9D9D9"/>
                    </a:solidFill>
                  </a:tcPr>
                </a:tc>
                <a:extLst>
                  <a:ext uri="{0D108BD9-81ED-4DB2-BD59-A6C34878D82A}">
                    <a16:rowId xmlns:a16="http://schemas.microsoft.com/office/drawing/2014/main" val="10000"/>
                  </a:ext>
                </a:extLst>
              </a:tr>
              <a:tr h="524175">
                <a:tc rowSpan="2">
                  <a:txBody>
                    <a:bodyPr/>
                    <a:lstStyle/>
                    <a:p>
                      <a:pPr marL="0" marR="0" lvl="0" indent="0" algn="l" rtl="0">
                        <a:lnSpc>
                          <a:spcPct val="100000"/>
                        </a:lnSpc>
                        <a:spcBef>
                          <a:spcPts val="0"/>
                        </a:spcBef>
                        <a:spcAft>
                          <a:spcPts val="0"/>
                        </a:spcAft>
                        <a:buClr>
                          <a:schemeClr val="dk1"/>
                        </a:buClr>
                        <a:buSzPts val="1100"/>
                        <a:buFont typeface="Arial"/>
                        <a:buNone/>
                      </a:pPr>
                      <a:r>
                        <a:rPr lang="en-US" sz="1100">
                          <a:solidFill>
                            <a:schemeClr val="dk1"/>
                          </a:solidFill>
                          <a:latin typeface="Arial"/>
                          <a:ea typeface="Arial"/>
                          <a:cs typeface="Arial"/>
                          <a:sym typeface="Arial"/>
                        </a:rPr>
                        <a:t>16</a:t>
                      </a:r>
                      <a:endParaRPr/>
                    </a:p>
                  </a:txBody>
                  <a:tcPr marL="91450" marR="0" marT="91450" marB="0" anchor="ctr"/>
                </a:tc>
                <a:tc rowSpan="2">
                  <a:txBody>
                    <a:bodyPr/>
                    <a:lstStyle/>
                    <a:p>
                      <a:pPr marL="0" marR="0" lvl="0" indent="0" algn="l" rtl="0">
                        <a:lnSpc>
                          <a:spcPct val="100000"/>
                        </a:lnSpc>
                        <a:spcBef>
                          <a:spcPts val="0"/>
                        </a:spcBef>
                        <a:spcAft>
                          <a:spcPts val="0"/>
                        </a:spcAft>
                        <a:buClr>
                          <a:schemeClr val="dk1"/>
                        </a:buClr>
                        <a:buSzPts val="1100"/>
                        <a:buFont typeface="Arial"/>
                        <a:buNone/>
                      </a:pPr>
                      <a:r>
                        <a:rPr lang="en-US" sz="1100">
                          <a:solidFill>
                            <a:schemeClr val="dk1"/>
                          </a:solidFill>
                          <a:latin typeface="Arial"/>
                          <a:ea typeface="Arial"/>
                          <a:cs typeface="Arial"/>
                          <a:sym typeface="Arial"/>
                        </a:rPr>
                        <a:t>Lenzerheide</a:t>
                      </a:r>
                      <a:endParaRPr/>
                    </a:p>
                  </a:txBody>
                  <a:tcPr marL="91450" marR="0" marT="91450" marB="0" anchor="ctr"/>
                </a:tc>
                <a:tc>
                  <a:txBody>
                    <a:bodyPr/>
                    <a:lstStyle/>
                    <a:p>
                      <a:pPr marL="0" marR="0" lvl="0" indent="0" algn="l" rtl="0">
                        <a:lnSpc>
                          <a:spcPct val="100000"/>
                        </a:lnSpc>
                        <a:spcBef>
                          <a:spcPts val="0"/>
                        </a:spcBef>
                        <a:spcAft>
                          <a:spcPts val="0"/>
                        </a:spcAft>
                        <a:buClr>
                          <a:schemeClr val="dk1"/>
                        </a:buClr>
                        <a:buSzPts val="1100"/>
                        <a:buFont typeface="Arial"/>
                        <a:buNone/>
                      </a:pPr>
                      <a:r>
                        <a:rPr lang="en-US" sz="1100">
                          <a:solidFill>
                            <a:schemeClr val="dk1"/>
                          </a:solidFill>
                          <a:latin typeface="Arial"/>
                          <a:ea typeface="Arial"/>
                          <a:cs typeface="Arial"/>
                          <a:sym typeface="Arial"/>
                        </a:rPr>
                        <a:t>1 Tag</a:t>
                      </a:r>
                      <a:endParaRPr/>
                    </a:p>
                  </a:txBody>
                  <a:tcPr marL="91450" marR="0" marT="91450" marB="0" anchor="ctr"/>
                </a:tc>
                <a:tc>
                  <a:txBody>
                    <a:bodyPr/>
                    <a:lstStyle/>
                    <a:p>
                      <a:pPr marL="0" marR="0" lvl="0" indent="0" algn="l" rtl="0">
                        <a:lnSpc>
                          <a:spcPct val="100000"/>
                        </a:lnSpc>
                        <a:spcBef>
                          <a:spcPts val="0"/>
                        </a:spcBef>
                        <a:spcAft>
                          <a:spcPts val="0"/>
                        </a:spcAft>
                        <a:buClr>
                          <a:schemeClr val="dk1"/>
                        </a:buClr>
                        <a:buSzPts val="1100"/>
                        <a:buFont typeface="Arial"/>
                        <a:buNone/>
                      </a:pPr>
                      <a:r>
                        <a:rPr lang="en-US" sz="1100">
                          <a:solidFill>
                            <a:schemeClr val="dk1"/>
                          </a:solidFill>
                          <a:latin typeface="Arial"/>
                          <a:ea typeface="Arial"/>
                          <a:cs typeface="Arial"/>
                          <a:sym typeface="Arial"/>
                        </a:rPr>
                        <a:t>Skifahren Arosa Lenzerheide</a:t>
                      </a:r>
                      <a:endParaRPr/>
                    </a:p>
                  </a:txBody>
                  <a:tcPr marL="91450" marR="0" marT="91450" marB="0" anchor="ctr"/>
                </a:tc>
                <a:tc>
                  <a:txBody>
                    <a:bodyPr/>
                    <a:lstStyle/>
                    <a:p>
                      <a:pPr marL="0" marR="0" lvl="0" indent="0" algn="l" rtl="0">
                        <a:lnSpc>
                          <a:spcPct val="100000"/>
                        </a:lnSpc>
                        <a:spcBef>
                          <a:spcPts val="0"/>
                        </a:spcBef>
                        <a:spcAft>
                          <a:spcPts val="0"/>
                        </a:spcAft>
                        <a:buClr>
                          <a:schemeClr val="dk1"/>
                        </a:buClr>
                        <a:buSzPts val="1100"/>
                        <a:buFont typeface="Arial"/>
                        <a:buNone/>
                      </a:pPr>
                      <a:r>
                        <a:rPr lang="en-US" sz="1100">
                          <a:solidFill>
                            <a:schemeClr val="dk1"/>
                          </a:solidFill>
                          <a:latin typeface="Arial"/>
                          <a:ea typeface="Arial"/>
                          <a:cs typeface="Arial"/>
                          <a:sym typeface="Arial"/>
                        </a:rPr>
                        <a:t>Vor Ort</a:t>
                      </a:r>
                      <a:endParaRPr/>
                    </a:p>
                  </a:txBody>
                  <a:tcPr marL="91450" marR="0" marT="91450" marB="0" anchor="ctr"/>
                </a:tc>
                <a:tc>
                  <a:txBody>
                    <a:bodyPr/>
                    <a:lstStyle/>
                    <a:p>
                      <a:pPr marL="0" marR="0" lvl="0" indent="0" algn="l" rtl="0">
                        <a:lnSpc>
                          <a:spcPct val="100000"/>
                        </a:lnSpc>
                        <a:spcBef>
                          <a:spcPts val="0"/>
                        </a:spcBef>
                        <a:spcAft>
                          <a:spcPts val="0"/>
                        </a:spcAft>
                        <a:buClr>
                          <a:schemeClr val="dk1"/>
                        </a:buClr>
                        <a:buSzPts val="1100"/>
                        <a:buFont typeface="Arial"/>
                        <a:buNone/>
                      </a:pPr>
                      <a:endParaRPr sz="1100">
                        <a:solidFill>
                          <a:schemeClr val="dk1"/>
                        </a:solidFill>
                        <a:latin typeface="Arial"/>
                        <a:ea typeface="Arial"/>
                        <a:cs typeface="Arial"/>
                        <a:sym typeface="Arial"/>
                      </a:endParaRPr>
                    </a:p>
                  </a:txBody>
                  <a:tcPr marL="91450" marR="0" marT="91450" marB="0" anchor="ctr"/>
                </a:tc>
                <a:tc>
                  <a:txBody>
                    <a:bodyPr/>
                    <a:lstStyle/>
                    <a:p>
                      <a:pPr marL="0" marR="0" lvl="0" indent="0" algn="l" rtl="0">
                        <a:lnSpc>
                          <a:spcPct val="100000"/>
                        </a:lnSpc>
                        <a:spcBef>
                          <a:spcPts val="0"/>
                        </a:spcBef>
                        <a:spcAft>
                          <a:spcPts val="0"/>
                        </a:spcAft>
                        <a:buClr>
                          <a:schemeClr val="dk1"/>
                        </a:buClr>
                        <a:buSzPts val="1100"/>
                        <a:buFont typeface="Arial"/>
                        <a:buNone/>
                      </a:pPr>
                      <a:endParaRPr sz="1100">
                        <a:solidFill>
                          <a:schemeClr val="dk1"/>
                        </a:solidFill>
                        <a:latin typeface="Arial"/>
                        <a:ea typeface="Arial"/>
                        <a:cs typeface="Arial"/>
                        <a:sym typeface="Arial"/>
                      </a:endParaRPr>
                    </a:p>
                  </a:txBody>
                  <a:tcPr marL="91450" marR="0" marT="91450" marB="0" anchor="ctr"/>
                </a:tc>
                <a:tc>
                  <a:txBody>
                    <a:bodyPr/>
                    <a:lstStyle/>
                    <a:p>
                      <a:pPr marL="0" marR="0" lvl="0" indent="0" algn="l" rtl="0">
                        <a:lnSpc>
                          <a:spcPct val="100000"/>
                        </a:lnSpc>
                        <a:spcBef>
                          <a:spcPts val="0"/>
                        </a:spcBef>
                        <a:spcAft>
                          <a:spcPts val="0"/>
                        </a:spcAft>
                        <a:buClr>
                          <a:schemeClr val="dk1"/>
                        </a:buClr>
                        <a:buSzPts val="1100"/>
                        <a:buFont typeface="Arial"/>
                        <a:buNone/>
                      </a:pPr>
                      <a:r>
                        <a:rPr lang="en-US" sz="1100">
                          <a:solidFill>
                            <a:schemeClr val="dk1"/>
                          </a:solidFill>
                          <a:latin typeface="Arial"/>
                          <a:ea typeface="Arial"/>
                          <a:cs typeface="Arial"/>
                          <a:sym typeface="Arial"/>
                        </a:rPr>
                        <a:t>nein individuell</a:t>
                      </a:r>
                      <a:endParaRPr sz="1100">
                        <a:solidFill>
                          <a:schemeClr val="dk1"/>
                        </a:solidFill>
                        <a:latin typeface="Arial"/>
                        <a:ea typeface="Arial"/>
                        <a:cs typeface="Arial"/>
                        <a:sym typeface="Arial"/>
                      </a:endParaRPr>
                    </a:p>
                  </a:txBody>
                  <a:tcPr marL="91450" marR="0" marT="91450" marB="0" anchor="ctr"/>
                </a:tc>
                <a:extLst>
                  <a:ext uri="{0D108BD9-81ED-4DB2-BD59-A6C34878D82A}">
                    <a16:rowId xmlns:a16="http://schemas.microsoft.com/office/drawing/2014/main" val="10001"/>
                  </a:ext>
                </a:extLst>
              </a:tr>
              <a:tr h="524175">
                <a:tc vMerge="1">
                  <a:txBody>
                    <a:bodyPr/>
                    <a:lstStyle/>
                    <a:p>
                      <a:endParaRPr lang="nb-NO"/>
                    </a:p>
                  </a:txBody>
                  <a:tcPr/>
                </a:tc>
                <a:tc vMerge="1">
                  <a:txBody>
                    <a:bodyPr/>
                    <a:lstStyle/>
                    <a:p>
                      <a:endParaRPr lang="nb-NO"/>
                    </a:p>
                  </a:txBody>
                  <a:tcPr/>
                </a:tc>
                <a:tc>
                  <a:txBody>
                    <a:bodyPr/>
                    <a:lstStyle/>
                    <a:p>
                      <a:pPr marL="0" marR="0" lvl="0" indent="0" algn="l" rtl="0">
                        <a:lnSpc>
                          <a:spcPct val="100000"/>
                        </a:lnSpc>
                        <a:spcBef>
                          <a:spcPts val="0"/>
                        </a:spcBef>
                        <a:spcAft>
                          <a:spcPts val="0"/>
                        </a:spcAft>
                        <a:buClr>
                          <a:schemeClr val="dk1"/>
                        </a:buClr>
                        <a:buSzPts val="1100"/>
                        <a:buFont typeface="Arial"/>
                        <a:buNone/>
                      </a:pPr>
                      <a:r>
                        <a:rPr lang="en-US" sz="1100">
                          <a:solidFill>
                            <a:schemeClr val="dk1"/>
                          </a:solidFill>
                          <a:latin typeface="Arial"/>
                          <a:ea typeface="Arial"/>
                          <a:cs typeface="Arial"/>
                          <a:sym typeface="Arial"/>
                        </a:rPr>
                        <a:t>1 Day</a:t>
                      </a:r>
                      <a:endParaRPr/>
                    </a:p>
                  </a:txBody>
                  <a:tcPr marL="91450" marR="0" marT="91450" marB="0" anchor="ctr"/>
                </a:tc>
                <a:tc>
                  <a:txBody>
                    <a:bodyPr/>
                    <a:lstStyle/>
                    <a:p>
                      <a:pPr marL="0" marR="0" lvl="0" indent="0" algn="l" rtl="0">
                        <a:lnSpc>
                          <a:spcPct val="100000"/>
                        </a:lnSpc>
                        <a:spcBef>
                          <a:spcPts val="0"/>
                        </a:spcBef>
                        <a:spcAft>
                          <a:spcPts val="0"/>
                        </a:spcAft>
                        <a:buClr>
                          <a:schemeClr val="dk1"/>
                        </a:buClr>
                        <a:buSzPts val="1100"/>
                        <a:buFont typeface="Arial"/>
                        <a:buNone/>
                      </a:pPr>
                      <a:r>
                        <a:rPr lang="en-US" sz="1100">
                          <a:solidFill>
                            <a:schemeClr val="dk1"/>
                          </a:solidFill>
                          <a:latin typeface="Arial"/>
                          <a:ea typeface="Arial"/>
                          <a:cs typeface="Arial"/>
                          <a:sym typeface="Arial"/>
                        </a:rPr>
                        <a:t>Skiing in Arosa and Lenzerheide</a:t>
                      </a:r>
                      <a:endParaRPr/>
                    </a:p>
                  </a:txBody>
                  <a:tcPr marL="91450" marR="0" marT="91450" marB="0" anchor="ctr"/>
                </a:tc>
                <a:tc>
                  <a:txBody>
                    <a:bodyPr/>
                    <a:lstStyle/>
                    <a:p>
                      <a:pPr marL="0" marR="0" lvl="0" indent="0" algn="l" rtl="0">
                        <a:lnSpc>
                          <a:spcPct val="100000"/>
                        </a:lnSpc>
                        <a:spcBef>
                          <a:spcPts val="0"/>
                        </a:spcBef>
                        <a:spcAft>
                          <a:spcPts val="0"/>
                        </a:spcAft>
                        <a:buClr>
                          <a:schemeClr val="dk1"/>
                        </a:buClr>
                        <a:buSzPts val="1100"/>
                        <a:buFont typeface="Arial"/>
                        <a:buNone/>
                      </a:pPr>
                      <a:r>
                        <a:rPr lang="en-US" sz="1100">
                          <a:solidFill>
                            <a:schemeClr val="dk1"/>
                          </a:solidFill>
                          <a:latin typeface="Arial"/>
                          <a:ea typeface="Arial"/>
                          <a:cs typeface="Arial"/>
                          <a:sym typeface="Arial"/>
                        </a:rPr>
                        <a:t>On site</a:t>
                      </a:r>
                      <a:endParaRPr/>
                    </a:p>
                  </a:txBody>
                  <a:tcPr marL="91450" marR="0" marT="91450" marB="0" anchor="ctr"/>
                </a:tc>
                <a:tc>
                  <a:txBody>
                    <a:bodyPr/>
                    <a:lstStyle/>
                    <a:p>
                      <a:pPr marL="0" marR="0" lvl="0" indent="0" algn="l" rtl="0">
                        <a:lnSpc>
                          <a:spcPct val="100000"/>
                        </a:lnSpc>
                        <a:spcBef>
                          <a:spcPts val="0"/>
                        </a:spcBef>
                        <a:spcAft>
                          <a:spcPts val="0"/>
                        </a:spcAft>
                        <a:buClr>
                          <a:schemeClr val="dk1"/>
                        </a:buClr>
                        <a:buSzPts val="1100"/>
                        <a:buFont typeface="Arial"/>
                        <a:buNone/>
                      </a:pPr>
                      <a:endParaRPr sz="1100">
                        <a:solidFill>
                          <a:schemeClr val="dk1"/>
                        </a:solidFill>
                        <a:latin typeface="Arial"/>
                        <a:ea typeface="Arial"/>
                        <a:cs typeface="Arial"/>
                        <a:sym typeface="Arial"/>
                      </a:endParaRPr>
                    </a:p>
                  </a:txBody>
                  <a:tcPr marL="91450" marR="0" marT="91450" marB="0" anchor="ctr"/>
                </a:tc>
                <a:tc>
                  <a:txBody>
                    <a:bodyPr/>
                    <a:lstStyle/>
                    <a:p>
                      <a:pPr marL="0" marR="0" lvl="0" indent="0" algn="l" rtl="0">
                        <a:lnSpc>
                          <a:spcPct val="100000"/>
                        </a:lnSpc>
                        <a:spcBef>
                          <a:spcPts val="0"/>
                        </a:spcBef>
                        <a:spcAft>
                          <a:spcPts val="0"/>
                        </a:spcAft>
                        <a:buClr>
                          <a:schemeClr val="dk1"/>
                        </a:buClr>
                        <a:buSzPts val="1100"/>
                        <a:buFont typeface="Arial"/>
                        <a:buNone/>
                      </a:pPr>
                      <a:endParaRPr sz="1100">
                        <a:solidFill>
                          <a:schemeClr val="dk1"/>
                        </a:solidFill>
                        <a:latin typeface="Arial"/>
                        <a:ea typeface="Arial"/>
                        <a:cs typeface="Arial"/>
                        <a:sym typeface="Arial"/>
                      </a:endParaRPr>
                    </a:p>
                  </a:txBody>
                  <a:tcPr marL="91450" marR="0" marT="91450" marB="0" anchor="ctr"/>
                </a:tc>
                <a:tc>
                  <a:txBody>
                    <a:bodyPr/>
                    <a:lstStyle/>
                    <a:p>
                      <a:pPr marL="0" marR="0" lvl="0" indent="0" algn="l" rtl="0">
                        <a:lnSpc>
                          <a:spcPct val="100000"/>
                        </a:lnSpc>
                        <a:spcBef>
                          <a:spcPts val="0"/>
                        </a:spcBef>
                        <a:spcAft>
                          <a:spcPts val="0"/>
                        </a:spcAft>
                        <a:buClr>
                          <a:schemeClr val="dk1"/>
                        </a:buClr>
                        <a:buSzPts val="1100"/>
                        <a:buFont typeface="Arial"/>
                        <a:buNone/>
                      </a:pPr>
                      <a:r>
                        <a:rPr lang="en-US" sz="1100">
                          <a:solidFill>
                            <a:schemeClr val="dk1"/>
                          </a:solidFill>
                          <a:latin typeface="Arial"/>
                          <a:ea typeface="Arial"/>
                          <a:cs typeface="Arial"/>
                          <a:sym typeface="Arial"/>
                        </a:rPr>
                        <a:t>No</a:t>
                      </a:r>
                      <a:br>
                        <a:rPr lang="en-US" sz="1100">
                          <a:solidFill>
                            <a:schemeClr val="dk1"/>
                          </a:solidFill>
                          <a:latin typeface="Arial"/>
                          <a:ea typeface="Arial"/>
                          <a:cs typeface="Arial"/>
                          <a:sym typeface="Arial"/>
                        </a:rPr>
                      </a:br>
                      <a:r>
                        <a:rPr lang="en-US" sz="1100">
                          <a:solidFill>
                            <a:schemeClr val="dk1"/>
                          </a:solidFill>
                          <a:latin typeface="Arial"/>
                          <a:ea typeface="Arial"/>
                          <a:cs typeface="Arial"/>
                          <a:sym typeface="Arial"/>
                        </a:rPr>
                        <a:t>individual</a:t>
                      </a:r>
                      <a:endParaRPr/>
                    </a:p>
                  </a:txBody>
                  <a:tcPr marL="91450" marR="0" marT="91450" marB="0" anchor="ctr"/>
                </a:tc>
                <a:extLst>
                  <a:ext uri="{0D108BD9-81ED-4DB2-BD59-A6C34878D82A}">
                    <a16:rowId xmlns:a16="http://schemas.microsoft.com/office/drawing/2014/main" val="10002"/>
                  </a:ext>
                </a:extLst>
              </a:tr>
              <a:tr h="524175">
                <a:tc rowSpan="2">
                  <a:txBody>
                    <a:bodyPr/>
                    <a:lstStyle/>
                    <a:p>
                      <a:pPr marL="0" marR="0" lvl="0" indent="0" algn="l" rtl="0">
                        <a:spcBef>
                          <a:spcPts val="0"/>
                        </a:spcBef>
                        <a:spcAft>
                          <a:spcPts val="0"/>
                        </a:spcAft>
                        <a:buClr>
                          <a:schemeClr val="dk1"/>
                        </a:buClr>
                        <a:buSzPts val="1100"/>
                        <a:buFont typeface="Arial"/>
                        <a:buNone/>
                      </a:pPr>
                      <a:r>
                        <a:rPr lang="en-US" sz="1100"/>
                        <a:t>17</a:t>
                      </a:r>
                      <a:endParaRPr/>
                    </a:p>
                  </a:txBody>
                  <a:tcPr marL="91450" marR="0" marT="91450" marB="0" anchor="ctr">
                    <a:solidFill>
                      <a:srgbClr val="D9D9D9"/>
                    </a:solidFill>
                  </a:tcPr>
                </a:tc>
                <a:tc rowSpan="2">
                  <a:txBody>
                    <a:bodyPr/>
                    <a:lstStyle/>
                    <a:p>
                      <a:pPr marL="0" marR="0" lvl="0" indent="0" algn="l" rtl="0">
                        <a:lnSpc>
                          <a:spcPct val="100000"/>
                        </a:lnSpc>
                        <a:spcBef>
                          <a:spcPts val="0"/>
                        </a:spcBef>
                        <a:spcAft>
                          <a:spcPts val="0"/>
                        </a:spcAft>
                        <a:buClr>
                          <a:schemeClr val="dk1"/>
                        </a:buClr>
                        <a:buSzPts val="1100"/>
                        <a:buFont typeface="Arial"/>
                        <a:buNone/>
                      </a:pPr>
                      <a:r>
                        <a:rPr lang="en-US" sz="1100"/>
                        <a:t>Lenzerheide</a:t>
                      </a:r>
                      <a:endParaRPr/>
                    </a:p>
                  </a:txBody>
                  <a:tcPr marL="91450" marR="0" marT="91450" marB="0" anchor="ctr">
                    <a:solidFill>
                      <a:srgbClr val="D9D9D9"/>
                    </a:solidFill>
                  </a:tcPr>
                </a:tc>
                <a:tc>
                  <a:txBody>
                    <a:bodyPr/>
                    <a:lstStyle/>
                    <a:p>
                      <a:pPr marL="0" marR="0" lvl="0" indent="0" algn="l" rtl="0">
                        <a:spcBef>
                          <a:spcPts val="0"/>
                        </a:spcBef>
                        <a:spcAft>
                          <a:spcPts val="0"/>
                        </a:spcAft>
                        <a:buClr>
                          <a:schemeClr val="dk1"/>
                        </a:buClr>
                        <a:buSzPts val="1100"/>
                        <a:buFont typeface="Arial"/>
                        <a:buNone/>
                      </a:pPr>
                      <a:r>
                        <a:rPr lang="en-US" sz="1100"/>
                        <a:t>1 Tag</a:t>
                      </a:r>
                      <a:endParaRPr/>
                    </a:p>
                  </a:txBody>
                  <a:tcPr marL="91450" marR="0" marT="91450" marB="0" anchor="ctr">
                    <a:solidFill>
                      <a:srgbClr val="D9D9D9"/>
                    </a:solidFill>
                  </a:tcPr>
                </a:tc>
                <a:tc>
                  <a:txBody>
                    <a:bodyPr/>
                    <a:lstStyle/>
                    <a:p>
                      <a:pPr marL="0" marR="0" lvl="0" indent="0" algn="l" rtl="0">
                        <a:lnSpc>
                          <a:spcPct val="100000"/>
                        </a:lnSpc>
                        <a:spcBef>
                          <a:spcPts val="0"/>
                        </a:spcBef>
                        <a:spcAft>
                          <a:spcPts val="0"/>
                        </a:spcAft>
                        <a:buClr>
                          <a:schemeClr val="dk1"/>
                        </a:buClr>
                        <a:buSzPts val="1100"/>
                        <a:buFont typeface="Arial"/>
                        <a:buNone/>
                      </a:pPr>
                      <a:r>
                        <a:rPr lang="en-US" sz="1100"/>
                        <a:t>Schlittelplausch Lenzerheide</a:t>
                      </a:r>
                      <a:endParaRPr sz="1100"/>
                    </a:p>
                  </a:txBody>
                  <a:tcPr marL="91450" marR="0" marT="91450" marB="0" anchor="ctr">
                    <a:solidFill>
                      <a:srgbClr val="D9D9D9"/>
                    </a:solidFill>
                  </a:tcPr>
                </a:tc>
                <a:tc>
                  <a:txBody>
                    <a:bodyPr/>
                    <a:lstStyle/>
                    <a:p>
                      <a:pPr marL="0" marR="0" lvl="0" indent="0" algn="l" rtl="0">
                        <a:lnSpc>
                          <a:spcPct val="100000"/>
                        </a:lnSpc>
                        <a:spcBef>
                          <a:spcPts val="0"/>
                        </a:spcBef>
                        <a:spcAft>
                          <a:spcPts val="0"/>
                        </a:spcAft>
                        <a:buClr>
                          <a:schemeClr val="dk1"/>
                        </a:buClr>
                        <a:buSzPts val="1100"/>
                        <a:buFont typeface="Arial"/>
                        <a:buNone/>
                      </a:pPr>
                      <a:r>
                        <a:rPr lang="en-US" sz="1100">
                          <a:solidFill>
                            <a:schemeClr val="dk1"/>
                          </a:solidFill>
                          <a:latin typeface="Arial"/>
                          <a:ea typeface="Arial"/>
                          <a:cs typeface="Arial"/>
                          <a:sym typeface="Arial"/>
                        </a:rPr>
                        <a:t>Vor Ort</a:t>
                      </a:r>
                      <a:endParaRPr/>
                    </a:p>
                  </a:txBody>
                  <a:tcPr marL="91450" marR="0" marT="91450" marB="0" anchor="ctr">
                    <a:solidFill>
                      <a:srgbClr val="D9D9D9"/>
                    </a:solidFill>
                  </a:tcPr>
                </a:tc>
                <a:tc>
                  <a:txBody>
                    <a:bodyPr/>
                    <a:lstStyle/>
                    <a:p>
                      <a:pPr marL="0" marR="0" lvl="0" indent="0" algn="ctr" rtl="0">
                        <a:lnSpc>
                          <a:spcPct val="100000"/>
                        </a:lnSpc>
                        <a:spcBef>
                          <a:spcPts val="0"/>
                        </a:spcBef>
                        <a:spcAft>
                          <a:spcPts val="0"/>
                        </a:spcAft>
                        <a:buClr>
                          <a:schemeClr val="dk1"/>
                        </a:buClr>
                        <a:buSzPts val="1100"/>
                        <a:buFont typeface="Arial"/>
                        <a:buNone/>
                      </a:pPr>
                      <a:endParaRPr sz="1100">
                        <a:solidFill>
                          <a:schemeClr val="dk1"/>
                        </a:solidFill>
                        <a:latin typeface="Arial"/>
                        <a:ea typeface="Arial"/>
                        <a:cs typeface="Arial"/>
                        <a:sym typeface="Arial"/>
                      </a:endParaRPr>
                    </a:p>
                  </a:txBody>
                  <a:tcPr marL="91450" marR="0" marT="91450" marB="0" anchor="ctr">
                    <a:solidFill>
                      <a:srgbClr val="D9D9D9"/>
                    </a:solidFill>
                  </a:tcPr>
                </a:tc>
                <a:tc>
                  <a:txBody>
                    <a:bodyPr/>
                    <a:lstStyle/>
                    <a:p>
                      <a:pPr marL="0" marR="0" lvl="0" indent="0" algn="ctr" rtl="0">
                        <a:lnSpc>
                          <a:spcPct val="100000"/>
                        </a:lnSpc>
                        <a:spcBef>
                          <a:spcPts val="0"/>
                        </a:spcBef>
                        <a:spcAft>
                          <a:spcPts val="0"/>
                        </a:spcAft>
                        <a:buClr>
                          <a:schemeClr val="dk1"/>
                        </a:buClr>
                        <a:buSzPts val="1100"/>
                        <a:buFont typeface="Arial"/>
                        <a:buNone/>
                      </a:pPr>
                      <a:endParaRPr sz="1100">
                        <a:solidFill>
                          <a:schemeClr val="dk1"/>
                        </a:solidFill>
                        <a:latin typeface="Arial"/>
                        <a:ea typeface="Arial"/>
                        <a:cs typeface="Arial"/>
                        <a:sym typeface="Arial"/>
                      </a:endParaRPr>
                    </a:p>
                  </a:txBody>
                  <a:tcPr marL="91450" marR="0" marT="91450" marB="0" anchor="ctr">
                    <a:solidFill>
                      <a:srgbClr val="D9D9D9"/>
                    </a:solidFill>
                  </a:tcPr>
                </a:tc>
                <a:tc>
                  <a:txBody>
                    <a:bodyPr/>
                    <a:lstStyle/>
                    <a:p>
                      <a:pPr marL="0" marR="0" lvl="0" indent="0" algn="ctr" rtl="0">
                        <a:lnSpc>
                          <a:spcPct val="100000"/>
                        </a:lnSpc>
                        <a:spcBef>
                          <a:spcPts val="0"/>
                        </a:spcBef>
                        <a:spcAft>
                          <a:spcPts val="0"/>
                        </a:spcAft>
                        <a:buClr>
                          <a:schemeClr val="dk1"/>
                        </a:buClr>
                        <a:buSzPts val="1100"/>
                        <a:buFont typeface="Arial"/>
                        <a:buNone/>
                      </a:pPr>
                      <a:r>
                        <a:rPr lang="en-US" sz="1100">
                          <a:solidFill>
                            <a:schemeClr val="dk1"/>
                          </a:solidFill>
                          <a:latin typeface="Arial"/>
                          <a:ea typeface="Arial"/>
                          <a:cs typeface="Arial"/>
                          <a:sym typeface="Arial"/>
                        </a:rPr>
                        <a:t>nein individuell</a:t>
                      </a:r>
                      <a:endParaRPr sz="1100">
                        <a:solidFill>
                          <a:schemeClr val="dk1"/>
                        </a:solidFill>
                        <a:latin typeface="Arial"/>
                        <a:ea typeface="Arial"/>
                        <a:cs typeface="Arial"/>
                        <a:sym typeface="Arial"/>
                      </a:endParaRPr>
                    </a:p>
                  </a:txBody>
                  <a:tcPr marL="91450" marR="0" marT="91450" marB="0" anchor="ctr">
                    <a:solidFill>
                      <a:srgbClr val="D9D9D9"/>
                    </a:solidFill>
                  </a:tcPr>
                </a:tc>
                <a:extLst>
                  <a:ext uri="{0D108BD9-81ED-4DB2-BD59-A6C34878D82A}">
                    <a16:rowId xmlns:a16="http://schemas.microsoft.com/office/drawing/2014/main" val="10003"/>
                  </a:ext>
                </a:extLst>
              </a:tr>
              <a:tr h="524175">
                <a:tc vMerge="1">
                  <a:txBody>
                    <a:bodyPr/>
                    <a:lstStyle/>
                    <a:p>
                      <a:endParaRPr lang="nb-NO"/>
                    </a:p>
                  </a:txBody>
                  <a:tcPr/>
                </a:tc>
                <a:tc vMerge="1">
                  <a:txBody>
                    <a:bodyPr/>
                    <a:lstStyle/>
                    <a:p>
                      <a:endParaRPr lang="nb-NO"/>
                    </a:p>
                  </a:txBody>
                  <a:tcPr/>
                </a:tc>
                <a:tc>
                  <a:txBody>
                    <a:bodyPr/>
                    <a:lstStyle/>
                    <a:p>
                      <a:pPr marL="0" marR="0" lvl="0" indent="0" algn="l" rtl="0">
                        <a:spcBef>
                          <a:spcPts val="0"/>
                        </a:spcBef>
                        <a:spcAft>
                          <a:spcPts val="0"/>
                        </a:spcAft>
                        <a:buClr>
                          <a:schemeClr val="dk1"/>
                        </a:buClr>
                        <a:buSzPts val="1100"/>
                        <a:buFont typeface="Arial"/>
                        <a:buNone/>
                      </a:pPr>
                      <a:r>
                        <a:rPr lang="en-US" sz="1100"/>
                        <a:t>1 Day</a:t>
                      </a:r>
                      <a:endParaRPr/>
                    </a:p>
                  </a:txBody>
                  <a:tcPr marL="91450" marR="0" marT="91450" marB="0" anchor="ctr">
                    <a:solidFill>
                      <a:srgbClr val="D9D9D9"/>
                    </a:solidFill>
                  </a:tcPr>
                </a:tc>
                <a:tc>
                  <a:txBody>
                    <a:bodyPr/>
                    <a:lstStyle/>
                    <a:p>
                      <a:pPr marL="0" marR="0" lvl="0" indent="0" algn="l" rtl="0">
                        <a:lnSpc>
                          <a:spcPct val="100000"/>
                        </a:lnSpc>
                        <a:spcBef>
                          <a:spcPts val="0"/>
                        </a:spcBef>
                        <a:spcAft>
                          <a:spcPts val="0"/>
                        </a:spcAft>
                        <a:buClr>
                          <a:schemeClr val="dk1"/>
                        </a:buClr>
                        <a:buSzPts val="1100"/>
                        <a:buFont typeface="Arial"/>
                        <a:buNone/>
                      </a:pPr>
                      <a:r>
                        <a:rPr lang="en-US" sz="1100"/>
                        <a:t>Sledging Fun in Lenzerheide</a:t>
                      </a:r>
                      <a:endParaRPr/>
                    </a:p>
                  </a:txBody>
                  <a:tcPr marL="91450" marR="0" marT="91450" marB="0" anchor="ctr">
                    <a:solidFill>
                      <a:srgbClr val="D9D9D9"/>
                    </a:solidFill>
                  </a:tcPr>
                </a:tc>
                <a:tc>
                  <a:txBody>
                    <a:bodyPr/>
                    <a:lstStyle/>
                    <a:p>
                      <a:pPr marL="0" marR="0" lvl="0" indent="0" algn="l" rtl="0">
                        <a:lnSpc>
                          <a:spcPct val="100000"/>
                        </a:lnSpc>
                        <a:spcBef>
                          <a:spcPts val="0"/>
                        </a:spcBef>
                        <a:spcAft>
                          <a:spcPts val="0"/>
                        </a:spcAft>
                        <a:buClr>
                          <a:schemeClr val="dk1"/>
                        </a:buClr>
                        <a:buSzPts val="1100"/>
                        <a:buFont typeface="Arial"/>
                        <a:buNone/>
                      </a:pPr>
                      <a:r>
                        <a:rPr lang="en-US" sz="1100"/>
                        <a:t>On site</a:t>
                      </a:r>
                      <a:endParaRPr/>
                    </a:p>
                  </a:txBody>
                  <a:tcPr marL="91450" marR="0" marT="91450" marB="0" anchor="ctr">
                    <a:solidFill>
                      <a:srgbClr val="D9D9D9"/>
                    </a:solidFill>
                  </a:tcPr>
                </a:tc>
                <a:tc>
                  <a:txBody>
                    <a:bodyPr/>
                    <a:lstStyle/>
                    <a:p>
                      <a:pPr marL="0" marR="0" lvl="0" indent="0" algn="ctr" rtl="0">
                        <a:spcBef>
                          <a:spcPts val="0"/>
                        </a:spcBef>
                        <a:spcAft>
                          <a:spcPts val="0"/>
                        </a:spcAft>
                        <a:buClr>
                          <a:schemeClr val="dk1"/>
                        </a:buClr>
                        <a:buSzPts val="1100"/>
                        <a:buFont typeface="Arial"/>
                        <a:buNone/>
                      </a:pPr>
                      <a:endParaRPr sz="1100"/>
                    </a:p>
                  </a:txBody>
                  <a:tcPr marL="91450" marR="0" marT="91450" marB="0" anchor="ctr">
                    <a:solidFill>
                      <a:srgbClr val="D9D9D9"/>
                    </a:solidFill>
                  </a:tcPr>
                </a:tc>
                <a:tc>
                  <a:txBody>
                    <a:bodyPr/>
                    <a:lstStyle/>
                    <a:p>
                      <a:pPr marL="0" marR="0" lvl="0" indent="0" algn="ctr" rtl="0">
                        <a:lnSpc>
                          <a:spcPct val="100000"/>
                        </a:lnSpc>
                        <a:spcBef>
                          <a:spcPts val="0"/>
                        </a:spcBef>
                        <a:spcAft>
                          <a:spcPts val="0"/>
                        </a:spcAft>
                        <a:buClr>
                          <a:schemeClr val="dk1"/>
                        </a:buClr>
                        <a:buSzPts val="1100"/>
                        <a:buFont typeface="Arial"/>
                        <a:buNone/>
                      </a:pPr>
                      <a:endParaRPr sz="1100"/>
                    </a:p>
                  </a:txBody>
                  <a:tcPr marL="91450" marR="0" marT="91450" marB="0" anchor="ctr">
                    <a:solidFill>
                      <a:srgbClr val="D9D9D9"/>
                    </a:solidFill>
                  </a:tcPr>
                </a:tc>
                <a:tc>
                  <a:txBody>
                    <a:bodyPr/>
                    <a:lstStyle/>
                    <a:p>
                      <a:pPr marL="0" marR="0" lvl="0" indent="0" algn="ctr" rtl="0">
                        <a:spcBef>
                          <a:spcPts val="0"/>
                        </a:spcBef>
                        <a:spcAft>
                          <a:spcPts val="0"/>
                        </a:spcAft>
                        <a:buClr>
                          <a:schemeClr val="dk1"/>
                        </a:buClr>
                        <a:buSzPts val="1100"/>
                        <a:buFont typeface="Arial"/>
                        <a:buNone/>
                      </a:pPr>
                      <a:r>
                        <a:rPr lang="en-US" sz="1100"/>
                        <a:t>No</a:t>
                      </a:r>
                      <a:br>
                        <a:rPr lang="en-US" sz="1100"/>
                      </a:br>
                      <a:r>
                        <a:rPr lang="en-US" sz="1100"/>
                        <a:t>individual</a:t>
                      </a:r>
                      <a:endParaRPr/>
                    </a:p>
                  </a:txBody>
                  <a:tcPr marL="91450" marR="0" marT="91450" marB="0" anchor="ctr">
                    <a:solidFill>
                      <a:srgbClr val="D9D9D9"/>
                    </a:solidFill>
                  </a:tcPr>
                </a:tc>
                <a:extLst>
                  <a:ext uri="{0D108BD9-81ED-4DB2-BD59-A6C34878D82A}">
                    <a16:rowId xmlns:a16="http://schemas.microsoft.com/office/drawing/2014/main" val="10004"/>
                  </a:ext>
                </a:extLst>
              </a:tr>
              <a:tr h="524175">
                <a:tc rowSpan="2">
                  <a:txBody>
                    <a:bodyPr/>
                    <a:lstStyle/>
                    <a:p>
                      <a:pPr marL="0" marR="0" lvl="0" indent="0" algn="l" rtl="0">
                        <a:spcBef>
                          <a:spcPts val="0"/>
                        </a:spcBef>
                        <a:spcAft>
                          <a:spcPts val="0"/>
                        </a:spcAft>
                        <a:buClr>
                          <a:schemeClr val="dk1"/>
                        </a:buClr>
                        <a:buSzPts val="1100"/>
                        <a:buFont typeface="Arial"/>
                        <a:buNone/>
                      </a:pPr>
                      <a:r>
                        <a:rPr lang="en-US" sz="1100"/>
                        <a:t>18</a:t>
                      </a:r>
                      <a:endParaRPr/>
                    </a:p>
                  </a:txBody>
                  <a:tcPr marL="91450" marR="0" marT="91450" marB="0" anchor="ctr"/>
                </a:tc>
                <a:tc rowSpan="2">
                  <a:txBody>
                    <a:bodyPr/>
                    <a:lstStyle/>
                    <a:p>
                      <a:pPr marL="0" marR="0" lvl="0" indent="0" algn="l" rtl="0">
                        <a:lnSpc>
                          <a:spcPct val="100000"/>
                        </a:lnSpc>
                        <a:spcBef>
                          <a:spcPts val="0"/>
                        </a:spcBef>
                        <a:spcAft>
                          <a:spcPts val="0"/>
                        </a:spcAft>
                        <a:buClr>
                          <a:schemeClr val="dk1"/>
                        </a:buClr>
                        <a:buSzPts val="1100"/>
                        <a:buFont typeface="Arial"/>
                        <a:buNone/>
                      </a:pPr>
                      <a:r>
                        <a:rPr lang="en-US" sz="1100"/>
                        <a:t>Chur</a:t>
                      </a:r>
                      <a:endParaRPr/>
                    </a:p>
                  </a:txBody>
                  <a:tcPr marL="91450" marR="0" marT="91450" marB="0" anchor="ctr"/>
                </a:tc>
                <a:tc>
                  <a:txBody>
                    <a:bodyPr/>
                    <a:lstStyle/>
                    <a:p>
                      <a:pPr marL="0" marR="0" lvl="0" indent="0" algn="l" rtl="0">
                        <a:lnSpc>
                          <a:spcPct val="100000"/>
                        </a:lnSpc>
                        <a:spcBef>
                          <a:spcPts val="0"/>
                        </a:spcBef>
                        <a:spcAft>
                          <a:spcPts val="0"/>
                        </a:spcAft>
                        <a:buClr>
                          <a:schemeClr val="dk1"/>
                        </a:buClr>
                        <a:buSzPts val="1100"/>
                        <a:buFont typeface="Arial"/>
                        <a:buNone/>
                      </a:pPr>
                      <a:r>
                        <a:rPr lang="en-US" sz="1100">
                          <a:solidFill>
                            <a:schemeClr val="dk1"/>
                          </a:solidFill>
                          <a:latin typeface="Arial"/>
                          <a:ea typeface="Arial"/>
                          <a:cs typeface="Arial"/>
                          <a:sym typeface="Arial"/>
                        </a:rPr>
                        <a:t>Offen</a:t>
                      </a:r>
                      <a:endParaRPr/>
                    </a:p>
                  </a:txBody>
                  <a:tcPr marL="91450" marR="0" marT="91450" marB="0" anchor="ctr"/>
                </a:tc>
                <a:tc>
                  <a:txBody>
                    <a:bodyPr/>
                    <a:lstStyle/>
                    <a:p>
                      <a:pPr marL="0" marR="0" lvl="0" indent="0" algn="l" rtl="0">
                        <a:lnSpc>
                          <a:spcPct val="100000"/>
                        </a:lnSpc>
                        <a:spcBef>
                          <a:spcPts val="0"/>
                        </a:spcBef>
                        <a:spcAft>
                          <a:spcPts val="0"/>
                        </a:spcAft>
                        <a:buClr>
                          <a:schemeClr val="dk1"/>
                        </a:buClr>
                        <a:buSzPts val="1100"/>
                        <a:buFont typeface="Arial"/>
                        <a:buNone/>
                      </a:pPr>
                      <a:r>
                        <a:rPr lang="en-US" sz="1100"/>
                        <a:t>individueller Stadtbummel</a:t>
                      </a:r>
                      <a:endParaRPr sz="1100"/>
                    </a:p>
                  </a:txBody>
                  <a:tcPr marL="91450" marR="0" marT="91450" marB="0" anchor="ctr"/>
                </a:tc>
                <a:tc>
                  <a:txBody>
                    <a:bodyPr/>
                    <a:lstStyle/>
                    <a:p>
                      <a:pPr marL="0" marR="0" lvl="0" indent="0" algn="l" rtl="0">
                        <a:lnSpc>
                          <a:spcPct val="100000"/>
                        </a:lnSpc>
                        <a:spcBef>
                          <a:spcPts val="0"/>
                        </a:spcBef>
                        <a:spcAft>
                          <a:spcPts val="0"/>
                        </a:spcAft>
                        <a:buClr>
                          <a:schemeClr val="dk1"/>
                        </a:buClr>
                        <a:buSzPts val="1100"/>
                        <a:buFont typeface="Arial"/>
                        <a:buNone/>
                      </a:pPr>
                      <a:r>
                        <a:rPr lang="en-US" sz="1100">
                          <a:solidFill>
                            <a:schemeClr val="dk1"/>
                          </a:solidFill>
                          <a:latin typeface="Arial"/>
                          <a:ea typeface="Arial"/>
                          <a:cs typeface="Arial"/>
                          <a:sym typeface="Arial"/>
                        </a:rPr>
                        <a:t>ÖV</a:t>
                      </a:r>
                      <a:endParaRPr/>
                    </a:p>
                  </a:txBody>
                  <a:tcPr marL="91450" marR="0" marT="91450" marB="0" anchor="ctr"/>
                </a:tc>
                <a:tc>
                  <a:txBody>
                    <a:bodyPr/>
                    <a:lstStyle/>
                    <a:p>
                      <a:pPr marL="0" marR="0" lvl="0" indent="0" algn="ctr" rtl="0">
                        <a:spcBef>
                          <a:spcPts val="0"/>
                        </a:spcBef>
                        <a:spcAft>
                          <a:spcPts val="0"/>
                        </a:spcAft>
                        <a:buClr>
                          <a:schemeClr val="dk1"/>
                        </a:buClr>
                        <a:buSzPts val="1100"/>
                        <a:buFont typeface="Arial"/>
                        <a:buNone/>
                      </a:pPr>
                      <a:endParaRPr sz="1100"/>
                    </a:p>
                  </a:txBody>
                  <a:tcPr marL="91450" marR="0" marT="91450" marB="0" anchor="ctr"/>
                </a:tc>
                <a:tc>
                  <a:txBody>
                    <a:bodyPr/>
                    <a:lstStyle/>
                    <a:p>
                      <a:pPr marL="0" marR="0" lvl="0" indent="0" algn="ctr" rtl="0">
                        <a:lnSpc>
                          <a:spcPct val="100000"/>
                        </a:lnSpc>
                        <a:spcBef>
                          <a:spcPts val="0"/>
                        </a:spcBef>
                        <a:spcAft>
                          <a:spcPts val="0"/>
                        </a:spcAft>
                        <a:buClr>
                          <a:schemeClr val="dk1"/>
                        </a:buClr>
                        <a:buSzPts val="1100"/>
                        <a:buFont typeface="Arial"/>
                        <a:buNone/>
                      </a:pPr>
                      <a:endParaRPr sz="1100"/>
                    </a:p>
                  </a:txBody>
                  <a:tcPr marL="91450" marR="0" marT="91450" marB="0" anchor="ctr"/>
                </a:tc>
                <a:tc>
                  <a:txBody>
                    <a:bodyPr/>
                    <a:lstStyle/>
                    <a:p>
                      <a:pPr marL="0" marR="0" lvl="0" indent="0" algn="ctr" rtl="0">
                        <a:lnSpc>
                          <a:spcPct val="100000"/>
                        </a:lnSpc>
                        <a:spcBef>
                          <a:spcPts val="0"/>
                        </a:spcBef>
                        <a:spcAft>
                          <a:spcPts val="0"/>
                        </a:spcAft>
                        <a:buClr>
                          <a:schemeClr val="dk1"/>
                        </a:buClr>
                        <a:buSzPts val="1100"/>
                        <a:buFont typeface="Arial"/>
                        <a:buNone/>
                      </a:pPr>
                      <a:r>
                        <a:rPr lang="en-US" sz="1100">
                          <a:solidFill>
                            <a:schemeClr val="dk1"/>
                          </a:solidFill>
                          <a:latin typeface="Arial"/>
                          <a:ea typeface="Arial"/>
                          <a:cs typeface="Arial"/>
                          <a:sym typeface="Arial"/>
                        </a:rPr>
                        <a:t>nein individuell</a:t>
                      </a:r>
                      <a:endParaRPr sz="1100">
                        <a:solidFill>
                          <a:schemeClr val="dk1"/>
                        </a:solidFill>
                        <a:latin typeface="Arial"/>
                        <a:ea typeface="Arial"/>
                        <a:cs typeface="Arial"/>
                        <a:sym typeface="Arial"/>
                      </a:endParaRPr>
                    </a:p>
                  </a:txBody>
                  <a:tcPr marL="91450" marR="0" marT="91450" marB="0" anchor="ctr"/>
                </a:tc>
                <a:extLst>
                  <a:ext uri="{0D108BD9-81ED-4DB2-BD59-A6C34878D82A}">
                    <a16:rowId xmlns:a16="http://schemas.microsoft.com/office/drawing/2014/main" val="10005"/>
                  </a:ext>
                </a:extLst>
              </a:tr>
              <a:tr h="524175">
                <a:tc vMerge="1">
                  <a:txBody>
                    <a:bodyPr/>
                    <a:lstStyle/>
                    <a:p>
                      <a:endParaRPr lang="nb-NO"/>
                    </a:p>
                  </a:txBody>
                  <a:tcPr/>
                </a:tc>
                <a:tc vMerge="1">
                  <a:txBody>
                    <a:bodyPr/>
                    <a:lstStyle/>
                    <a:p>
                      <a:endParaRPr lang="nb-NO"/>
                    </a:p>
                  </a:txBody>
                  <a:tcPr/>
                </a:tc>
                <a:tc>
                  <a:txBody>
                    <a:bodyPr/>
                    <a:lstStyle/>
                    <a:p>
                      <a:pPr marL="0" marR="0" lvl="0" indent="0" algn="l" rtl="0">
                        <a:spcBef>
                          <a:spcPts val="0"/>
                        </a:spcBef>
                        <a:spcAft>
                          <a:spcPts val="0"/>
                        </a:spcAft>
                        <a:buClr>
                          <a:schemeClr val="dk1"/>
                        </a:buClr>
                        <a:buSzPts val="1100"/>
                        <a:buFont typeface="Arial"/>
                        <a:buNone/>
                      </a:pPr>
                      <a:r>
                        <a:rPr lang="en-US" sz="1100"/>
                        <a:t>Open</a:t>
                      </a:r>
                      <a:endParaRPr/>
                    </a:p>
                  </a:txBody>
                  <a:tcPr marL="91450" marR="0" marT="91450" marB="0" anchor="ctr"/>
                </a:tc>
                <a:tc>
                  <a:txBody>
                    <a:bodyPr/>
                    <a:lstStyle/>
                    <a:p>
                      <a:pPr marL="0" marR="0" lvl="0" indent="0" algn="l" rtl="0">
                        <a:lnSpc>
                          <a:spcPct val="100000"/>
                        </a:lnSpc>
                        <a:spcBef>
                          <a:spcPts val="0"/>
                        </a:spcBef>
                        <a:spcAft>
                          <a:spcPts val="0"/>
                        </a:spcAft>
                        <a:buClr>
                          <a:schemeClr val="dk1"/>
                        </a:buClr>
                        <a:buSzPts val="1100"/>
                        <a:buFont typeface="Arial"/>
                        <a:buNone/>
                      </a:pPr>
                      <a:r>
                        <a:rPr lang="en-US" sz="1100"/>
                        <a:t>Personalized City Tour</a:t>
                      </a:r>
                      <a:endParaRPr/>
                    </a:p>
                  </a:txBody>
                  <a:tcPr marL="91450" marR="0" marT="91450" marB="0" anchor="ctr"/>
                </a:tc>
                <a:tc>
                  <a:txBody>
                    <a:bodyPr/>
                    <a:lstStyle/>
                    <a:p>
                      <a:pPr marL="0" marR="0" lvl="0" indent="0" algn="l" rtl="0">
                        <a:lnSpc>
                          <a:spcPct val="100000"/>
                        </a:lnSpc>
                        <a:spcBef>
                          <a:spcPts val="0"/>
                        </a:spcBef>
                        <a:spcAft>
                          <a:spcPts val="0"/>
                        </a:spcAft>
                        <a:buClr>
                          <a:schemeClr val="dk1"/>
                        </a:buClr>
                        <a:buSzPts val="1100"/>
                        <a:buFont typeface="Arial"/>
                        <a:buNone/>
                      </a:pPr>
                      <a:r>
                        <a:rPr lang="en-US" sz="1100"/>
                        <a:t>Public Transportation</a:t>
                      </a:r>
                      <a:endParaRPr/>
                    </a:p>
                  </a:txBody>
                  <a:tcPr marL="91450" marR="0" marT="91450" marB="0" anchor="ctr"/>
                </a:tc>
                <a:tc>
                  <a:txBody>
                    <a:bodyPr/>
                    <a:lstStyle/>
                    <a:p>
                      <a:pPr marL="0" marR="0" lvl="0" indent="0" algn="ctr" rtl="0">
                        <a:spcBef>
                          <a:spcPts val="0"/>
                        </a:spcBef>
                        <a:spcAft>
                          <a:spcPts val="0"/>
                        </a:spcAft>
                        <a:buClr>
                          <a:schemeClr val="dk1"/>
                        </a:buClr>
                        <a:buSzPts val="1100"/>
                        <a:buFont typeface="Arial"/>
                        <a:buNone/>
                      </a:pPr>
                      <a:endParaRPr sz="1100"/>
                    </a:p>
                  </a:txBody>
                  <a:tcPr marL="91450" marR="0" marT="91450" marB="0" anchor="ctr"/>
                </a:tc>
                <a:tc>
                  <a:txBody>
                    <a:bodyPr/>
                    <a:lstStyle/>
                    <a:p>
                      <a:pPr marL="0" marR="0" lvl="0" indent="0" algn="ctr" rtl="0">
                        <a:lnSpc>
                          <a:spcPct val="100000"/>
                        </a:lnSpc>
                        <a:spcBef>
                          <a:spcPts val="0"/>
                        </a:spcBef>
                        <a:spcAft>
                          <a:spcPts val="0"/>
                        </a:spcAft>
                        <a:buClr>
                          <a:schemeClr val="dk1"/>
                        </a:buClr>
                        <a:buSzPts val="1100"/>
                        <a:buFont typeface="Arial"/>
                        <a:buNone/>
                      </a:pPr>
                      <a:endParaRPr sz="1100"/>
                    </a:p>
                  </a:txBody>
                  <a:tcPr marL="91450" marR="0" marT="91450" marB="0" anchor="ctr"/>
                </a:tc>
                <a:tc>
                  <a:txBody>
                    <a:bodyPr/>
                    <a:lstStyle/>
                    <a:p>
                      <a:pPr marL="0" marR="0" lvl="0" indent="0" algn="ctr" rtl="0">
                        <a:spcBef>
                          <a:spcPts val="0"/>
                        </a:spcBef>
                        <a:spcAft>
                          <a:spcPts val="0"/>
                        </a:spcAft>
                        <a:buClr>
                          <a:schemeClr val="dk1"/>
                        </a:buClr>
                        <a:buSzPts val="1100"/>
                        <a:buFont typeface="Arial"/>
                        <a:buNone/>
                      </a:pPr>
                      <a:r>
                        <a:rPr lang="en-US" sz="1100"/>
                        <a:t>No</a:t>
                      </a:r>
                      <a:br>
                        <a:rPr lang="en-US" sz="1100"/>
                      </a:br>
                      <a:r>
                        <a:rPr lang="en-US" sz="1100"/>
                        <a:t>individual</a:t>
                      </a:r>
                      <a:endParaRPr/>
                    </a:p>
                  </a:txBody>
                  <a:tcPr marL="91450" marR="0" marT="91450" marB="0" anchor="ctr"/>
                </a:tc>
                <a:extLst>
                  <a:ext uri="{0D108BD9-81ED-4DB2-BD59-A6C34878D82A}">
                    <a16:rowId xmlns:a16="http://schemas.microsoft.com/office/drawing/2014/main" val="10006"/>
                  </a:ext>
                </a:extLst>
              </a:tr>
            </a:tbl>
          </a:graphicData>
        </a:graphic>
      </p:graphicFrame>
      <p:sp>
        <p:nvSpPr>
          <p:cNvPr id="375" name="Google Shape;375;p34"/>
          <p:cNvSpPr txBox="1"/>
          <p:nvPr/>
        </p:nvSpPr>
        <p:spPr>
          <a:xfrm>
            <a:off x="272381" y="1374519"/>
            <a:ext cx="7206649" cy="70788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b="1">
                <a:solidFill>
                  <a:schemeClr val="dk1"/>
                </a:solidFill>
                <a:latin typeface="Arial"/>
                <a:ea typeface="Arial"/>
                <a:cs typeface="Arial"/>
                <a:sym typeface="Arial"/>
              </a:rPr>
              <a:t>Individuelle Exkursionen / Touren ohne Begleitung</a:t>
            </a:r>
            <a:endParaRPr sz="2000" b="1">
              <a:solidFill>
                <a:schemeClr val="dk1"/>
              </a:solidFill>
              <a:latin typeface="Arial"/>
              <a:ea typeface="Arial"/>
              <a:cs typeface="Arial"/>
              <a:sym typeface="Arial"/>
            </a:endParaRPr>
          </a:p>
          <a:p>
            <a:pPr marL="0" marR="0" lvl="0" indent="0" algn="l" rtl="0">
              <a:spcBef>
                <a:spcPts val="0"/>
              </a:spcBef>
              <a:spcAft>
                <a:spcPts val="0"/>
              </a:spcAft>
              <a:buNone/>
            </a:pPr>
            <a:r>
              <a:rPr lang="en-US" sz="2000" b="1">
                <a:solidFill>
                  <a:schemeClr val="dk1"/>
                </a:solidFill>
                <a:latin typeface="Arial"/>
                <a:ea typeface="Arial"/>
                <a:cs typeface="Arial"/>
                <a:sym typeface="Arial"/>
              </a:rPr>
              <a:t>Customized Excursions / Tours Without a Guide</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79"/>
        <p:cNvGrpSpPr/>
        <p:nvPr/>
      </p:nvGrpSpPr>
      <p:grpSpPr>
        <a:xfrm>
          <a:off x="0" y="0"/>
          <a:ext cx="0" cy="0"/>
          <a:chOff x="0" y="0"/>
          <a:chExt cx="0" cy="0"/>
        </a:xfrm>
      </p:grpSpPr>
      <p:sp>
        <p:nvSpPr>
          <p:cNvPr id="380" name="Google Shape;380;p35"/>
          <p:cNvSpPr txBox="1"/>
          <p:nvPr/>
        </p:nvSpPr>
        <p:spPr>
          <a:xfrm>
            <a:off x="360948" y="404664"/>
            <a:ext cx="8783052" cy="72008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000" b="1">
                <a:solidFill>
                  <a:schemeClr val="dk1"/>
                </a:solidFill>
                <a:latin typeface="Arial"/>
                <a:ea typeface="Arial"/>
                <a:cs typeface="Arial"/>
                <a:sym typeface="Arial"/>
              </a:rPr>
              <a:t>Exkursionen</a:t>
            </a:r>
            <a:endParaRPr/>
          </a:p>
          <a:p>
            <a:pPr marL="0" marR="0" lvl="0" indent="0" algn="l" rtl="0">
              <a:spcBef>
                <a:spcPts val="400"/>
              </a:spcBef>
              <a:spcAft>
                <a:spcPts val="0"/>
              </a:spcAft>
              <a:buNone/>
            </a:pPr>
            <a:r>
              <a:rPr lang="en-US" sz="2000" b="1">
                <a:solidFill>
                  <a:srgbClr val="C00000"/>
                </a:solidFill>
                <a:latin typeface="Arial"/>
                <a:ea typeface="Arial"/>
                <a:cs typeface="Arial"/>
                <a:sym typeface="Arial"/>
              </a:rPr>
              <a:t>Excursions</a:t>
            </a:r>
            <a:endParaRPr sz="2000" b="1" i="0" strike="noStrike" cap="none">
              <a:solidFill>
                <a:srgbClr val="C00000"/>
              </a:solidFill>
              <a:latin typeface="Arial"/>
              <a:ea typeface="Arial"/>
              <a:cs typeface="Arial"/>
              <a:sym typeface="Arial"/>
            </a:endParaRPr>
          </a:p>
        </p:txBody>
      </p:sp>
      <p:sp>
        <p:nvSpPr>
          <p:cNvPr id="381" name="Google Shape;381;p35" descr="data:image/jpeg;base64,/9j/4AAQSkZJRgABAQAAAQABAAD/2wCEAAkGBhQSEBUUEhQVFBQWFBgUFxgXFhoYGBYYFRUcFxgUFxoZHCcfGBwkGh0UHy8gJycpLCwsFx4xNTIqQSYrLCkBCQoKDgwOGg8PGiokHyUpLCwtLywtLSksLCw1LywpLC4sKSwpLCosLCwsLCkpKSwsLCwsMSwsKSwsKiwpLCksLv/AABEIAIAAVQMBIgACEQEDEQH/xAAcAAABBAMBAAAAAAAAAAAAAAAGAAIFBwEDBAj/xAA9EAABAwICBwUFBgQHAAAAAAABAgMRAAQhMQUGEkFRYXEHEyKBkTJSobHRFCNCgsHhM2JykggVJTRDg6L/xAAZAQACAwEAAAAAAAAAAAAAAAABAwACBAX/xAAkEQACAgICAQMFAAAAAAAAAAAAAQIRAyESMUEEIkITFDJRcf/aAAwDAQACEQMRAD8AsKsVmlRKmKVcWmdNNWrRceVspGA3kngkbzVSa19qT74LbALDZmSD94ocCfw9BUJRb13pRpr+I62ictpQE+prlGs9oTAuWZ/rHzyrzr36lmSpR4yT+tPIKvCk/GhYaPTLbgUAUkEHIgyD0Ip1eb7DWC4tj90642RuBOyeqTh8KtDU3tSQ/stXUIdyC8kL6+6r4dKlgoP6xWQazVgDYpVmlUIPpriwAScABJPIY0+oPXTSXc2az73g6BWfnEjzoMJUmumspuXpckpk9yjIJQT7R5nPGg+4WVHAUUaK0R9suZJ8MmTuAGASKsbR2qzCAIaTI3xJrPLKo6NMMLkrKVVbGAoAwd/zrr0aniJw+WNW5pDVFpwQlATjOAjGKHLjs8hUAkDORhHMcKr9deS79O/AKOsIXBWqDGHHDjXCqyj5zyyo2e7PwAQHDtRmf2oSvtGqtlKBExkd1XjkjLoVLFKPYfdl+uK9r7JcKKsPulKOUf8AHOZwxFWdXnW1vTtodR4FIUkj1wx6/OvQ9s7tISr3khXqJpyYlj4pUopUSo+gbtYcP2dtAw2lmfIfvR1Qb2ltBTTOPiLmyPzQKrJ0i8VbIfU7RCWWxGasT9KMrZAKaHEXbdu2nvFpSAN5x8hvruY1otwgq75ABylQx8q5ytuzp6SpEqMJzrmuVcq0s6VQseEyM61aS0m037awnCccKDLI0OHGhjWVAWlQ+O+pG+1ptkiQ4lf9Jmohy8Q8JQoKHy6jdU2tlW1LQJaMtvvo4A+Y5c6vnV1U2rXJAH9uFUu0nuroDiJx5mrm1aVNo0eKZ9Sa345Wc7IqdEnSpUqaKH0G6+2hWUknZCEhxBzG2FYhQ4HwjzoyqH1ptNtnz/f9KXl/EdhrlTK1vrdp5S1uBRXh4BIUBGA5jMzHGh+80Q2HwENqT4duDJwgHOcMD8MhVnP2IUUuBAUpMxBhUHMcCKTtk6sQElPWB8hPxrCpPwb1FeSH1dbOxAQraI8IAnaAzOJAA5zUJrU0pxfdltRWPDECcgdxPGjLRtmGlbUYxs4mTEkkk9d3KoLSDBNwVD2pEYxuiQRywpaSTsdtqgVb1QfQ4oBlKwACFHIzuBw+XHz6LG2WlRU20Uq9lQJ8IxjDjR41o18iSrDnj+tct8S2CCc+Xx41aWST7FKCXQCPWJXdw5E7M4HZwnBPrR/2eXrvfPMKMtoQlSM4TJiBPn6UHaVsAtRUJ7wgJTjhIMyfKasfUXR+wwpw+04R6IED47VPxtykhWRRjjd+WEtKlSrac8fWq6Z2kEb93WttKg1egp07BFi57swfwmCOhrfc6WUshKepO4CuHSbcXDoPvT641F3ukFoUEIbUroPjJrmtU6Okpas6brT4acIU2siJ2o8B6EUN3msPeughsxlIIEczUyt7aSQUO45+AEdc6irmzAH3bTnmkJx8zNHihlzrom9CawK7shZnZ37441xaXv8AbVPKo7RrT5VikJTjJkTgMoH1rdpABJSnMhOMdKq1TKNtnZoLRDlwT3YwBAUqRCZ3xmasq2tw2hKE5JAA8qFuztqG3VbitI9EyfnRdW3DBJWYs023x/Rg0qVKniB9KlWKhAa1ssykh5IkRsr5cFfp6VCMPSdrlVgKE4HEHCKC9ZdCdwoLYEIVO0j8IPL3Zx5SKy5sfyRqw5PicztuVDAnpNcDtrzPrNNTrGlGCvOcD0qL0hrKFezxpNaNHMkO/DYgnBI9TUA5clSiTiomtT9ypwzU3qtoDv3gk+yPEs8E8Opy9aqog5XsmtD6xf5ei3TcpAYuNoh0D+G5OTnFBTskHMY5jI+QsEAgggiQRiCDkQd4oC7YglOjkiAIfbCBwhKpj8tV7qj2h3FiQie9Y3tqPs82z+E8suVdCKpJGCTttnoCs0D2XbBYLTKy60r3VIKvQokGs0SoczXFpXTLNsjbfcS2n+Y4nkkZqPSqd0x2vXbshkIt0/y+Jf8AcrLyAoNurtbqtpxanFnNS1FR9TVqIWdp/tlzTZt/9jo+KUfX0ro7JL1y+evU3LinCtlGKj7MLJGyMgATkKqUmrP7Bv8Ad3HHuAfRwUGtBWiV0zq/srKHUwobxv4KB4GhS/1WUkylZir601YMOsqU+QhKElRcmCgDMzw5VV1i8w7cpHeq7gnxHu4MAmCfdnjjFZft5t+xWbFnhXuB7QmrzrytlIy9pRySOJ+m+rO0NopFu3sI6lW9R4n6bqJk6KZabAbSkIiRG+fxTvnjUQ8qZjAD5UyGPj32Ink5aXRU3bbpaVsW4PshTquqvCn4BXrVYCpjWy/U/evuKMy4UjklPhSPICopKacKNa0Uq3bQ69KzRAOis1mKxFEhmKs3sDV/qDo3G2V8HEn61WVW1/h+2Q/dk5hpuCdwKjtfp6UGRBl2pXI+zJYM7Lq5VGcIxB/ug+VVpaOG3Zc2sFIWWzOeGPlhFW47oMXlwH3Z7tPhaR7wme8VwBOIHCKqrXp/vX7gpASDcOSOPdQgqBHEJyjOtHpW03/BeVWkFnZdrYbhtdq6fG342+bZzRz2T8FcqN78JbtnXDgENqUfypJ/Sq01C0R3d2lScYTtT/UPpRj2o6TDOiH8YLgDSfzkbX/mazN27G9I84OnaUVHMkk9SZpmzTyabVgDdmlWp96MqzQIf//Z"/>
          <p:cNvSpPr/>
          <p:nvPr/>
        </p:nvSpPr>
        <p:spPr>
          <a:xfrm>
            <a:off x="0" y="-817563"/>
            <a:ext cx="809625" cy="121920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2400">
              <a:solidFill>
                <a:schemeClr val="dk1"/>
              </a:solidFill>
              <a:latin typeface="Times New Roman"/>
              <a:ea typeface="Times New Roman"/>
              <a:cs typeface="Times New Roman"/>
              <a:sym typeface="Times New Roman"/>
            </a:endParaRPr>
          </a:p>
        </p:txBody>
      </p:sp>
      <p:sp>
        <p:nvSpPr>
          <p:cNvPr id="382" name="Google Shape;382;p35" descr="data:image/jpeg;base64,/9j/4AAQSkZJRgABAQAAAQABAAD/2wCEAAkGBhQSEBUUEhQVFBQWFBgUFxgXFhoYGBYYFRUcFxgUFxoZHCcfGBwkGh0UHy8gJycpLCwsFx4xNTIqQSYrLCkBCQoKDgwOGg8PGiokHyUpLCwtLywtLSksLCw1LywpLC4sKSwpLCosLCwsLCkpKSwsLCwsMSwsKSwsKiwpLCksLv/AABEIAIAAVQMBIgACEQEDEQH/xAAcAAABBAMBAAAAAAAAAAAAAAAGAAIFBwEDBAj/xAA9EAABAwICBwUFBgQHAAAAAAABAgMRAAQhMQUGEkFRYXEHEyKBkTJSobHRFCNCgsHhM2JykggVJTRDg6L/xAAZAQACAwEAAAAAAAAAAAAAAAABAwACBAX/xAAkEQACAgICAQMFAAAAAAAAAAAAAQIRAyESMUEEIkITFDJRcf/aAAwDAQACEQMRAD8AsKsVmlRKmKVcWmdNNWrRceVspGA3kngkbzVSa19qT74LbALDZmSD94ocCfw9BUJRb13pRpr+I62ictpQE+prlGs9oTAuWZ/rHzyrzr36lmSpR4yT+tPIKvCk/GhYaPTLbgUAUkEHIgyD0Ip1eb7DWC4tj90642RuBOyeqTh8KtDU3tSQ/stXUIdyC8kL6+6r4dKlgoP6xWQazVgDYpVmlUIPpriwAScABJPIY0+oPXTSXc2az73g6BWfnEjzoMJUmumspuXpckpk9yjIJQT7R5nPGg+4WVHAUUaK0R9suZJ8MmTuAGASKsbR2qzCAIaTI3xJrPLKo6NMMLkrKVVbGAoAwd/zrr0aniJw+WNW5pDVFpwQlATjOAjGKHLjs8hUAkDORhHMcKr9deS79O/AKOsIXBWqDGHHDjXCqyj5zyyo2e7PwAQHDtRmf2oSvtGqtlKBExkd1XjkjLoVLFKPYfdl+uK9r7JcKKsPulKOUf8AHOZwxFWdXnW1vTtodR4FIUkj1wx6/OvQ9s7tISr3khXqJpyYlj4pUopUSo+gbtYcP2dtAw2lmfIfvR1Qb2ltBTTOPiLmyPzQKrJ0i8VbIfU7RCWWxGasT9KMrZAKaHEXbdu2nvFpSAN5x8hvruY1otwgq75ABylQx8q5ytuzp6SpEqMJzrmuVcq0s6VQseEyM61aS0m037awnCccKDLI0OHGhjWVAWlQ+O+pG+1ptkiQ4lf9Jmohy8Q8JQoKHy6jdU2tlW1LQJaMtvvo4A+Y5c6vnV1U2rXJAH9uFUu0nuroDiJx5mrm1aVNo0eKZ9Sa345Wc7IqdEnSpUqaKH0G6+2hWUknZCEhxBzG2FYhQ4HwjzoyqH1ptNtnz/f9KXl/EdhrlTK1vrdp5S1uBRXh4BIUBGA5jMzHGh+80Q2HwENqT4duDJwgHOcMD8MhVnP2IUUuBAUpMxBhUHMcCKTtk6sQElPWB8hPxrCpPwb1FeSH1dbOxAQraI8IAnaAzOJAA5zUJrU0pxfdltRWPDECcgdxPGjLRtmGlbUYxs4mTEkkk9d3KoLSDBNwVD2pEYxuiQRywpaSTsdtqgVb1QfQ4oBlKwACFHIzuBw+XHz6LG2WlRU20Uq9lQJ8IxjDjR41o18iSrDnj+tct8S2CCc+Xx41aWST7FKCXQCPWJXdw5E7M4HZwnBPrR/2eXrvfPMKMtoQlSM4TJiBPn6UHaVsAtRUJ7wgJTjhIMyfKasfUXR+wwpw+04R6IED47VPxtykhWRRjjd+WEtKlSrac8fWq6Z2kEb93WttKg1egp07BFi57swfwmCOhrfc6WUshKepO4CuHSbcXDoPvT641F3ukFoUEIbUroPjJrmtU6Okpas6brT4acIU2siJ2o8B6EUN3msPeughsxlIIEczUyt7aSQUO45+AEdc6irmzAH3bTnmkJx8zNHihlzrom9CawK7shZnZ37441xaXv8AbVPKo7RrT5VikJTjJkTgMoH1rdpABJSnMhOMdKq1TKNtnZoLRDlwT3YwBAUqRCZ3xmasq2tw2hKE5JAA8qFuztqG3VbitI9EyfnRdW3DBJWYs023x/Rg0qVKniB9KlWKhAa1ssykh5IkRsr5cFfp6VCMPSdrlVgKE4HEHCKC9ZdCdwoLYEIVO0j8IPL3Zx5SKy5sfyRqw5PicztuVDAnpNcDtrzPrNNTrGlGCvOcD0qL0hrKFezxpNaNHMkO/DYgnBI9TUA5clSiTiomtT9ypwzU3qtoDv3gk+yPEs8E8Opy9aqog5XsmtD6xf5ei3TcpAYuNoh0D+G5OTnFBTskHMY5jI+QsEAgggiQRiCDkQd4oC7YglOjkiAIfbCBwhKpj8tV7qj2h3FiQie9Y3tqPs82z+E8suVdCKpJGCTttnoCs0D2XbBYLTKy60r3VIKvQokGs0SoczXFpXTLNsjbfcS2n+Y4nkkZqPSqd0x2vXbshkIt0/y+Jf8AcrLyAoNurtbqtpxanFnNS1FR9TVqIWdp/tlzTZt/9jo+KUfX0ro7JL1y+evU3LinCtlGKj7MLJGyMgATkKqUmrP7Bv8Ad3HHuAfRwUGtBWiV0zq/srKHUwobxv4KB4GhS/1WUkylZir601YMOsqU+QhKElRcmCgDMzw5VV1i8w7cpHeq7gnxHu4MAmCfdnjjFZft5t+xWbFnhXuB7QmrzrytlIy9pRySOJ+m+rO0NopFu3sI6lW9R4n6bqJk6KZabAbSkIiRG+fxTvnjUQ8qZjAD5UyGPj32Ink5aXRU3bbpaVsW4PshTquqvCn4BXrVYCpjWy/U/evuKMy4UjklPhSPICopKacKNa0Uq3bQ69KzRAOis1mKxFEhmKs3sDV/qDo3G2V8HEn61WVW1/h+2Q/dk5hpuCdwKjtfp6UGRBl2pXI+zJYM7Lq5VGcIxB/ug+VVpaOG3Zc2sFIWWzOeGPlhFW47oMXlwH3Z7tPhaR7wme8VwBOIHCKqrXp/vX7gpASDcOSOPdQgqBHEJyjOtHpW03/BeVWkFnZdrYbhtdq6fG342+bZzRz2T8FcqN78JbtnXDgENqUfypJ/Sq01C0R3d2lScYTtT/UPpRj2o6TDOiH8YLgDSfzkbX/mazN27G9I84OnaUVHMkk9SZpmzTyabVgDdmlWp96MqzQIf//Z"/>
          <p:cNvSpPr/>
          <p:nvPr/>
        </p:nvSpPr>
        <p:spPr>
          <a:xfrm>
            <a:off x="0" y="-817563"/>
            <a:ext cx="809625" cy="121920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2400">
              <a:solidFill>
                <a:schemeClr val="dk1"/>
              </a:solidFill>
              <a:latin typeface="Times New Roman"/>
              <a:ea typeface="Times New Roman"/>
              <a:cs typeface="Times New Roman"/>
              <a:sym typeface="Times New Roman"/>
            </a:endParaRPr>
          </a:p>
        </p:txBody>
      </p:sp>
      <p:sp>
        <p:nvSpPr>
          <p:cNvPr id="383" name="Google Shape;383;p35" descr="data:image/jpeg;base64,/9j/4AAQSkZJRgABAQAAAQABAAD/2wCEAAkGBhQSEBUUEhQVFBQWFBgUFxgXFhoYGBYYFRUcFxgUFxoZHCcfGBwkGh0UHy8gJycpLCwsFx4xNTIqQSYrLCkBCQoKDgwOGg8PGiokHyUpLCwtLywtLSksLCw1LywpLC4sKSwpLCosLCwsLCkpKSwsLCwsMSwsKSwsKiwpLCksLv/AABEIAIAAVQMBIgACEQEDEQH/xAAcAAABBAMBAAAAAAAAAAAAAAAGAAIFBwEDBAj/xAA9EAABAwICBwUFBgQHAAAAAAABAgMRAAQhMQUGEkFRYXEHEyKBkTJSobHRFCNCgsHhM2JykggVJTRDg6L/xAAZAQACAwEAAAAAAAAAAAAAAAABAwACBAX/xAAkEQACAgICAQMFAAAAAAAAAAAAAQIRAyESMUEEIkITFDJRcf/aAAwDAQACEQMRAD8AsKsVmlRKmKVcWmdNNWrRceVspGA3kngkbzVSa19qT74LbALDZmSD94ocCfw9BUJRb13pRpr+I62ictpQE+prlGs9oTAuWZ/rHzyrzr36lmSpR4yT+tPIKvCk/GhYaPTLbgUAUkEHIgyD0Ip1eb7DWC4tj90642RuBOyeqTh8KtDU3tSQ/stXUIdyC8kL6+6r4dKlgoP6xWQazVgDYpVmlUIPpriwAScABJPIY0+oPXTSXc2az73g6BWfnEjzoMJUmumspuXpckpk9yjIJQT7R5nPGg+4WVHAUUaK0R9suZJ8MmTuAGASKsbR2qzCAIaTI3xJrPLKo6NMMLkrKVVbGAoAwd/zrr0aniJw+WNW5pDVFpwQlATjOAjGKHLjs8hUAkDORhHMcKr9deS79O/AKOsIXBWqDGHHDjXCqyj5zyyo2e7PwAQHDtRmf2oSvtGqtlKBExkd1XjkjLoVLFKPYfdl+uK9r7JcKKsPulKOUf8AHOZwxFWdXnW1vTtodR4FIUkj1wx6/OvQ9s7tISr3khXqJpyYlj4pUopUSo+gbtYcP2dtAw2lmfIfvR1Qb2ltBTTOPiLmyPzQKrJ0i8VbIfU7RCWWxGasT9KMrZAKaHEXbdu2nvFpSAN5x8hvruY1otwgq75ABylQx8q5ytuzp6SpEqMJzrmuVcq0s6VQseEyM61aS0m037awnCccKDLI0OHGhjWVAWlQ+O+pG+1ptkiQ4lf9Jmohy8Q8JQoKHy6jdU2tlW1LQJaMtvvo4A+Y5c6vnV1U2rXJAH9uFUu0nuroDiJx5mrm1aVNo0eKZ9Sa345Wc7IqdEnSpUqaKH0G6+2hWUknZCEhxBzG2FYhQ4HwjzoyqH1ptNtnz/f9KXl/EdhrlTK1vrdp5S1uBRXh4BIUBGA5jMzHGh+80Q2HwENqT4duDJwgHOcMD8MhVnP2IUUuBAUpMxBhUHMcCKTtk6sQElPWB8hPxrCpPwb1FeSH1dbOxAQraI8IAnaAzOJAA5zUJrU0pxfdltRWPDECcgdxPGjLRtmGlbUYxs4mTEkkk9d3KoLSDBNwVD2pEYxuiQRywpaSTsdtqgVb1QfQ4oBlKwACFHIzuBw+XHz6LG2WlRU20Uq9lQJ8IxjDjR41o18iSrDnj+tct8S2CCc+Xx41aWST7FKCXQCPWJXdw5E7M4HZwnBPrR/2eXrvfPMKMtoQlSM4TJiBPn6UHaVsAtRUJ7wgJTjhIMyfKasfUXR+wwpw+04R6IED47VPxtykhWRRjjd+WEtKlSrac8fWq6Z2kEb93WttKg1egp07BFi57swfwmCOhrfc6WUshKepO4CuHSbcXDoPvT641F3ukFoUEIbUroPjJrmtU6Okpas6brT4acIU2siJ2o8B6EUN3msPeughsxlIIEczUyt7aSQUO45+AEdc6irmzAH3bTnmkJx8zNHihlzrom9CawK7shZnZ37441xaXv8AbVPKo7RrT5VikJTjJkTgMoH1rdpABJSnMhOMdKq1TKNtnZoLRDlwT3YwBAUqRCZ3xmasq2tw2hKE5JAA8qFuztqG3VbitI9EyfnRdW3DBJWYs023x/Rg0qVKniB9KlWKhAa1ssykh5IkRsr5cFfp6VCMPSdrlVgKE4HEHCKC9ZdCdwoLYEIVO0j8IPL3Zx5SKy5sfyRqw5PicztuVDAnpNcDtrzPrNNTrGlGCvOcD0qL0hrKFezxpNaNHMkO/DYgnBI9TUA5clSiTiomtT9ypwzU3qtoDv3gk+yPEs8E8Opy9aqog5XsmtD6xf5ei3TcpAYuNoh0D+G5OTnFBTskHMY5jI+QsEAgggiQRiCDkQd4oC7YglOjkiAIfbCBwhKpj8tV7qj2h3FiQie9Y3tqPs82z+E8suVdCKpJGCTttnoCs0D2XbBYLTKy60r3VIKvQokGs0SoczXFpXTLNsjbfcS2n+Y4nkkZqPSqd0x2vXbshkIt0/y+Jf8AcrLyAoNurtbqtpxanFnNS1FR9TVqIWdp/tlzTZt/9jo+KUfX0ro7JL1y+evU3LinCtlGKj7MLJGyMgATkKqUmrP7Bv8Ad3HHuAfRwUGtBWiV0zq/srKHUwobxv4KB4GhS/1WUkylZir601YMOsqU+QhKElRcmCgDMzw5VV1i8w7cpHeq7gnxHu4MAmCfdnjjFZft5t+xWbFnhXuB7QmrzrytlIy9pRySOJ+m+rO0NopFu3sI6lW9R4n6bqJk6KZabAbSkIiRG+fxTvnjUQ8qZjAD5UyGPj32Ink5aXRU3bbpaVsW4PshTquqvCn4BXrVYCpjWy/U/evuKMy4UjklPhSPICopKacKNa0Uq3bQ69KzRAOis1mKxFEhmKs3sDV/qDo3G2V8HEn61WVW1/h+2Q/dk5hpuCdwKjtfp6UGRBl2pXI+zJYM7Lq5VGcIxB/ug+VVpaOG3Zc2sFIWWzOeGPlhFW47oMXlwH3Z7tPhaR7wme8VwBOIHCKqrXp/vX7gpASDcOSOPdQgqBHEJyjOtHpW03/BeVWkFnZdrYbhtdq6fG342+bZzRz2T8FcqN78JbtnXDgENqUfypJ/Sq01C0R3d2lScYTtT/UPpRj2o6TDOiH8YLgDSfzkbX/mazN27G9I84OnaUVHMkk9SZpmzTyabVgDdmlWp96MqzQIf//Z"/>
          <p:cNvSpPr/>
          <p:nvPr/>
        </p:nvSpPr>
        <p:spPr>
          <a:xfrm>
            <a:off x="0" y="-817563"/>
            <a:ext cx="809625" cy="121920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2400">
              <a:solidFill>
                <a:schemeClr val="dk1"/>
              </a:solidFill>
              <a:latin typeface="Times New Roman"/>
              <a:ea typeface="Times New Roman"/>
              <a:cs typeface="Times New Roman"/>
              <a:sym typeface="Times New Roman"/>
            </a:endParaRPr>
          </a:p>
        </p:txBody>
      </p:sp>
      <p:sp>
        <p:nvSpPr>
          <p:cNvPr id="384" name="Google Shape;384;p35"/>
          <p:cNvSpPr txBox="1"/>
          <p:nvPr/>
        </p:nvSpPr>
        <p:spPr>
          <a:xfrm>
            <a:off x="360948" y="3666198"/>
            <a:ext cx="8383939" cy="150810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b="1" i="0" u="none" strike="noStrike">
                <a:solidFill>
                  <a:srgbClr val="000000"/>
                </a:solidFill>
                <a:latin typeface="Arial"/>
                <a:ea typeface="Arial"/>
                <a:cs typeface="Arial"/>
                <a:sym typeface="Arial"/>
              </a:rPr>
              <a:t>Vortragsabend am 13. </a:t>
            </a:r>
            <a:r>
              <a:rPr lang="en-US" sz="2000" b="1">
                <a:solidFill>
                  <a:srgbClr val="000000"/>
                </a:solidFill>
                <a:latin typeface="Arial"/>
                <a:ea typeface="Arial"/>
                <a:cs typeface="Arial"/>
                <a:sym typeface="Arial"/>
              </a:rPr>
              <a:t>Janua</a:t>
            </a:r>
            <a:r>
              <a:rPr lang="en-US" sz="1800" b="1">
                <a:solidFill>
                  <a:srgbClr val="000000"/>
                </a:solidFill>
                <a:latin typeface="Arial"/>
                <a:ea typeface="Arial"/>
                <a:cs typeface="Arial"/>
                <a:sym typeface="Arial"/>
              </a:rPr>
              <a:t>r </a:t>
            </a:r>
            <a:r>
              <a:rPr lang="en-US" sz="2000" b="1">
                <a:solidFill>
                  <a:srgbClr val="000000"/>
                </a:solidFill>
                <a:latin typeface="Arial"/>
                <a:ea typeface="Arial"/>
                <a:cs typeface="Arial"/>
                <a:sym typeface="Arial"/>
              </a:rPr>
              <a:t>2027 </a:t>
            </a:r>
            <a:br>
              <a:rPr lang="en-US" sz="2000" b="1">
                <a:solidFill>
                  <a:srgbClr val="000000"/>
                </a:solidFill>
                <a:latin typeface="Arial"/>
                <a:ea typeface="Arial"/>
                <a:cs typeface="Arial"/>
                <a:sym typeface="Arial"/>
              </a:rPr>
            </a:br>
            <a:r>
              <a:rPr lang="en-US" sz="1600">
                <a:solidFill>
                  <a:schemeClr val="dk1"/>
                </a:solidFill>
                <a:latin typeface="Arial"/>
                <a:ea typeface="Arial"/>
                <a:cs typeface="Arial"/>
                <a:sym typeface="Arial"/>
              </a:rPr>
              <a:t>Lenzerheide  ca. 2h; Thema noch offen; kostenlos</a:t>
            </a:r>
            <a:endParaRPr sz="2000">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000"/>
              <a:buFont typeface="Arial"/>
              <a:buNone/>
            </a:pPr>
            <a:br>
              <a:rPr lang="en-US" sz="2000" b="1">
                <a:solidFill>
                  <a:srgbClr val="000000"/>
                </a:solidFill>
                <a:latin typeface="Arial"/>
                <a:ea typeface="Arial"/>
                <a:cs typeface="Arial"/>
                <a:sym typeface="Arial"/>
              </a:rPr>
            </a:br>
            <a:r>
              <a:rPr lang="en-US" sz="2000" b="1">
                <a:solidFill>
                  <a:srgbClr val="000000"/>
                </a:solidFill>
                <a:latin typeface="Arial"/>
                <a:ea typeface="Arial"/>
                <a:cs typeface="Arial"/>
                <a:sym typeface="Arial"/>
              </a:rPr>
              <a:t>Lecture Evening on January 13, 2027</a:t>
            </a:r>
            <a:endParaRPr/>
          </a:p>
          <a:p>
            <a:pPr marL="0" marR="0" lvl="0" indent="0" algn="l" rtl="0">
              <a:lnSpc>
                <a:spcPct val="100000"/>
              </a:lnSpc>
              <a:spcBef>
                <a:spcPts val="0"/>
              </a:spcBef>
              <a:spcAft>
                <a:spcPts val="0"/>
              </a:spcAft>
              <a:buClr>
                <a:srgbClr val="000000"/>
              </a:buClr>
              <a:buSzPts val="1600"/>
              <a:buFont typeface="Arial"/>
              <a:buNone/>
            </a:pPr>
            <a:r>
              <a:rPr lang="en-US" sz="1600">
                <a:solidFill>
                  <a:srgbClr val="000000"/>
                </a:solidFill>
                <a:latin typeface="Arial"/>
                <a:ea typeface="Arial"/>
                <a:cs typeface="Arial"/>
                <a:sym typeface="Arial"/>
              </a:rPr>
              <a:t>Lenzerheide  approx. 2 hours; topic to be determined; free of charge</a:t>
            </a:r>
            <a:endParaRPr sz="1600" b="0" i="0" u="none" strike="noStrike">
              <a:solidFill>
                <a:srgbClr val="000000"/>
              </a:solidFill>
              <a:latin typeface="Arial"/>
              <a:ea typeface="Arial"/>
              <a:cs typeface="Arial"/>
              <a:sym typeface="Arial"/>
            </a:endParaRPr>
          </a:p>
        </p:txBody>
      </p:sp>
      <p:sp>
        <p:nvSpPr>
          <p:cNvPr id="385" name="Google Shape;385;p35"/>
          <p:cNvSpPr txBox="1"/>
          <p:nvPr/>
        </p:nvSpPr>
        <p:spPr>
          <a:xfrm>
            <a:off x="357188" y="2024062"/>
            <a:ext cx="8048624" cy="101566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b="1" i="0" u="none" strike="noStrike">
                <a:solidFill>
                  <a:srgbClr val="000000"/>
                </a:solidFill>
                <a:latin typeface="Arial"/>
                <a:ea typeface="Arial"/>
                <a:cs typeface="Arial"/>
                <a:sym typeface="Arial"/>
              </a:rPr>
              <a:t>Das Exkursionsangebot gilt für Montag und Dienstag</a:t>
            </a:r>
            <a:r>
              <a:rPr lang="en-US" sz="2000" b="1" i="0">
                <a:solidFill>
                  <a:srgbClr val="000000"/>
                </a:solidFill>
                <a:latin typeface="Arial"/>
                <a:ea typeface="Arial"/>
                <a:cs typeface="Arial"/>
                <a:sym typeface="Arial"/>
              </a:rPr>
              <a:t>​</a:t>
            </a:r>
            <a:endParaRPr sz="2400" b="1">
              <a:solidFill>
                <a:schemeClr val="dk1"/>
              </a:solidFill>
              <a:latin typeface="Times New Roman"/>
              <a:ea typeface="Times New Roman"/>
              <a:cs typeface="Times New Roman"/>
              <a:sym typeface="Times New Roman"/>
            </a:endParaRPr>
          </a:p>
          <a:p>
            <a:pPr marL="0" marR="0" lvl="0" indent="0" algn="l" rtl="0">
              <a:spcBef>
                <a:spcPts val="0"/>
              </a:spcBef>
              <a:spcAft>
                <a:spcPts val="0"/>
              </a:spcAft>
              <a:buNone/>
            </a:pPr>
            <a:endParaRPr sz="2000" b="1">
              <a:solidFill>
                <a:srgbClr val="000000"/>
              </a:solidFill>
              <a:latin typeface="Arial"/>
              <a:ea typeface="Arial"/>
              <a:cs typeface="Arial"/>
              <a:sym typeface="Arial"/>
            </a:endParaRPr>
          </a:p>
          <a:p>
            <a:pPr marL="0" marR="0" lvl="0" indent="0" algn="l" rtl="0">
              <a:spcBef>
                <a:spcPts val="0"/>
              </a:spcBef>
              <a:spcAft>
                <a:spcPts val="0"/>
              </a:spcAft>
              <a:buNone/>
            </a:pPr>
            <a:r>
              <a:rPr lang="en-US" sz="2000" b="1" i="0" u="none" strike="noStrike">
                <a:solidFill>
                  <a:srgbClr val="000000"/>
                </a:solidFill>
                <a:latin typeface="Arial"/>
                <a:ea typeface="Arial"/>
                <a:cs typeface="Arial"/>
                <a:sym typeface="Arial"/>
              </a:rPr>
              <a:t>The excursion offer is valid for Monday and Tuesday.</a:t>
            </a:r>
            <a:r>
              <a:rPr lang="en-US" sz="2000" b="1" i="0">
                <a:solidFill>
                  <a:srgbClr val="000000"/>
                </a:solidFill>
                <a:latin typeface="Arial"/>
                <a:ea typeface="Arial"/>
                <a:cs typeface="Arial"/>
                <a:sym typeface="Arial"/>
              </a:rPr>
              <a:t>​</a:t>
            </a:r>
            <a:endParaRPr sz="2400">
              <a:solidFill>
                <a:schemeClr val="dk1"/>
              </a:solidFill>
              <a:latin typeface="Times New Roman"/>
              <a:ea typeface="Times New Roman"/>
              <a:cs typeface="Times New Roman"/>
              <a:sym typeface="Times New Roman"/>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89"/>
        <p:cNvGrpSpPr/>
        <p:nvPr/>
      </p:nvGrpSpPr>
      <p:grpSpPr>
        <a:xfrm>
          <a:off x="0" y="0"/>
          <a:ext cx="0" cy="0"/>
          <a:chOff x="0" y="0"/>
          <a:chExt cx="0" cy="0"/>
        </a:xfrm>
      </p:grpSpPr>
      <p:sp>
        <p:nvSpPr>
          <p:cNvPr id="390" name="Google Shape;390;p36"/>
          <p:cNvSpPr txBox="1"/>
          <p:nvPr/>
        </p:nvSpPr>
        <p:spPr>
          <a:xfrm>
            <a:off x="683568" y="404664"/>
            <a:ext cx="8460432" cy="72008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000" b="1">
                <a:solidFill>
                  <a:schemeClr val="dk1"/>
                </a:solidFill>
                <a:latin typeface="Arial"/>
                <a:ea typeface="Arial"/>
                <a:cs typeface="Arial"/>
                <a:sym typeface="Arial"/>
              </a:rPr>
              <a:t>Unterkünfte</a:t>
            </a:r>
            <a:endParaRPr/>
          </a:p>
          <a:p>
            <a:pPr marL="0" marR="0" lvl="0" indent="0" algn="l" rtl="0">
              <a:spcBef>
                <a:spcPts val="400"/>
              </a:spcBef>
              <a:spcAft>
                <a:spcPts val="0"/>
              </a:spcAft>
              <a:buNone/>
            </a:pPr>
            <a:r>
              <a:rPr lang="en-US" sz="2000" b="1">
                <a:solidFill>
                  <a:srgbClr val="C00000"/>
                </a:solidFill>
                <a:latin typeface="Arial"/>
                <a:ea typeface="Arial"/>
                <a:cs typeface="Arial"/>
                <a:sym typeface="Arial"/>
              </a:rPr>
              <a:t>Accommodation</a:t>
            </a:r>
            <a:endParaRPr sz="2000" b="1" i="0" strike="noStrike" cap="none">
              <a:solidFill>
                <a:srgbClr val="C00000"/>
              </a:solidFill>
              <a:latin typeface="Arial"/>
              <a:ea typeface="Arial"/>
              <a:cs typeface="Arial"/>
              <a:sym typeface="Arial"/>
            </a:endParaRPr>
          </a:p>
        </p:txBody>
      </p:sp>
      <p:sp>
        <p:nvSpPr>
          <p:cNvPr id="391" name="Google Shape;391;p36" descr="data:image/jpeg;base64,/9j/4AAQSkZJRgABAQAAAQABAAD/2wCEAAkGBhQSEBUUEhQVFBQWFBgUFxgXFhoYGBYYFRUcFxgUFxoZHCcfGBwkGh0UHy8gJycpLCwsFx4xNTIqQSYrLCkBCQoKDgwOGg8PGiokHyUpLCwtLywtLSksLCw1LywpLC4sKSwpLCosLCwsLCkpKSwsLCwsMSwsKSwsKiwpLCksLv/AABEIAIAAVQMBIgACEQEDEQH/xAAcAAABBAMBAAAAAAAAAAAAAAAGAAIFBwEDBAj/xAA9EAABAwICBwUFBgQHAAAAAAABAgMRAAQhMQUGEkFRYXEHEyKBkTJSobHRFCNCgsHhM2JykggVJTRDg6L/xAAZAQACAwEAAAAAAAAAAAAAAAABAwACBAX/xAAkEQACAgICAQMFAAAAAAAAAAAAAQIRAyESMUEEIkITFDJRcf/aAAwDAQACEQMRAD8AsKsVmlRKmKVcWmdNNWrRceVspGA3kngkbzVSa19qT74LbALDZmSD94ocCfw9BUJRb13pRpr+I62ictpQE+prlGs9oTAuWZ/rHzyrzr36lmSpR4yT+tPIKvCk/GhYaPTLbgUAUkEHIgyD0Ip1eb7DWC4tj90642RuBOyeqTh8KtDU3tSQ/stXUIdyC8kL6+6r4dKlgoP6xWQazVgDYpVmlUIPpriwAScABJPIY0+oPXTSXc2az73g6BWfnEjzoMJUmumspuXpckpk9yjIJQT7R5nPGg+4WVHAUUaK0R9suZJ8MmTuAGASKsbR2qzCAIaTI3xJrPLKo6NMMLkrKVVbGAoAwd/zrr0aniJw+WNW5pDVFpwQlATjOAjGKHLjs8hUAkDORhHMcKr9deS79O/AKOsIXBWqDGHHDjXCqyj5zyyo2e7PwAQHDtRmf2oSvtGqtlKBExkd1XjkjLoVLFKPYfdl+uK9r7JcKKsPulKOUf8AHOZwxFWdXnW1vTtodR4FIUkj1wx6/OvQ9s7tISr3khXqJpyYlj4pUopUSo+gbtYcP2dtAw2lmfIfvR1Qb2ltBTTOPiLmyPzQKrJ0i8VbIfU7RCWWxGasT9KMrZAKaHEXbdu2nvFpSAN5x8hvruY1otwgq75ABylQx8q5ytuzp6SpEqMJzrmuVcq0s6VQseEyM61aS0m037awnCccKDLI0OHGhjWVAWlQ+O+pG+1ptkiQ4lf9Jmohy8Q8JQoKHy6jdU2tlW1LQJaMtvvo4A+Y5c6vnV1U2rXJAH9uFUu0nuroDiJx5mrm1aVNo0eKZ9Sa345Wc7IqdEnSpUqaKH0G6+2hWUknZCEhxBzG2FYhQ4HwjzoyqH1ptNtnz/f9KXl/EdhrlTK1vrdp5S1uBRXh4BIUBGA5jMzHGh+80Q2HwENqT4duDJwgHOcMD8MhVnP2IUUuBAUpMxBhUHMcCKTtk6sQElPWB8hPxrCpPwb1FeSH1dbOxAQraI8IAnaAzOJAA5zUJrU0pxfdltRWPDECcgdxPGjLRtmGlbUYxs4mTEkkk9d3KoLSDBNwVD2pEYxuiQRywpaSTsdtqgVb1QfQ4oBlKwACFHIzuBw+XHz6LG2WlRU20Uq9lQJ8IxjDjR41o18iSrDnj+tct8S2CCc+Xx41aWST7FKCXQCPWJXdw5E7M4HZwnBPrR/2eXrvfPMKMtoQlSM4TJiBPn6UHaVsAtRUJ7wgJTjhIMyfKasfUXR+wwpw+04R6IED47VPxtykhWRRjjd+WEtKlSrac8fWq6Z2kEb93WttKg1egp07BFi57swfwmCOhrfc6WUshKepO4CuHSbcXDoPvT641F3ukFoUEIbUroPjJrmtU6Okpas6brT4acIU2siJ2o8B6EUN3msPeughsxlIIEczUyt7aSQUO45+AEdc6irmzAH3bTnmkJx8zNHihlzrom9CawK7shZnZ37441xaXv8AbVPKo7RrT5VikJTjJkTgMoH1rdpABJSnMhOMdKq1TKNtnZoLRDlwT3YwBAUqRCZ3xmasq2tw2hKE5JAA8qFuztqG3VbitI9EyfnRdW3DBJWYs023x/Rg0qVKniB9KlWKhAa1ssykh5IkRsr5cFfp6VCMPSdrlVgKE4HEHCKC9ZdCdwoLYEIVO0j8IPL3Zx5SKy5sfyRqw5PicztuVDAnpNcDtrzPrNNTrGlGCvOcD0qL0hrKFezxpNaNHMkO/DYgnBI9TUA5clSiTiomtT9ypwzU3qtoDv3gk+yPEs8E8Opy9aqog5XsmtD6xf5ei3TcpAYuNoh0D+G5OTnFBTskHMY5jI+QsEAgggiQRiCDkQd4oC7YglOjkiAIfbCBwhKpj8tV7qj2h3FiQie9Y3tqPs82z+E8suVdCKpJGCTttnoCs0D2XbBYLTKy60r3VIKvQokGs0SoczXFpXTLNsjbfcS2n+Y4nkkZqPSqd0x2vXbshkIt0/y+Jf8AcrLyAoNurtbqtpxanFnNS1FR9TVqIWdp/tlzTZt/9jo+KUfX0ro7JL1y+evU3LinCtlGKj7MLJGyMgATkKqUmrP7Bv8Ad3HHuAfRwUGtBWiV0zq/srKHUwobxv4KB4GhS/1WUkylZir601YMOsqU+QhKElRcmCgDMzw5VV1i8w7cpHeq7gnxHu4MAmCfdnjjFZft5t+xWbFnhXuB7QmrzrytlIy9pRySOJ+m+rO0NopFu3sI6lW9R4n6bqJk6KZabAbSkIiRG+fxTvnjUQ8qZjAD5UyGPj32Ink5aXRU3bbpaVsW4PshTquqvCn4BXrVYCpjWy/U/evuKMy4UjklPhSPICopKacKNa0Uq3bQ69KzRAOis1mKxFEhmKs3sDV/qDo3G2V8HEn61WVW1/h+2Q/dk5hpuCdwKjtfp6UGRBl2pXI+zJYM7Lq5VGcIxB/ug+VVpaOG3Zc2sFIWWzOeGPlhFW47oMXlwH3Z7tPhaR7wme8VwBOIHCKqrXp/vX7gpASDcOSOPdQgqBHEJyjOtHpW03/BeVWkFnZdrYbhtdq6fG342+bZzRz2T8FcqN78JbtnXDgENqUfypJ/Sq01C0R3d2lScYTtT/UPpRj2o6TDOiH8YLgDSfzkbX/mazN27G9I84OnaUVHMkk9SZpmzTyabVgDdmlWp96MqzQIf//Z"/>
          <p:cNvSpPr/>
          <p:nvPr/>
        </p:nvSpPr>
        <p:spPr>
          <a:xfrm>
            <a:off x="0" y="-817563"/>
            <a:ext cx="809625" cy="121920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2400">
              <a:solidFill>
                <a:schemeClr val="dk1"/>
              </a:solidFill>
              <a:latin typeface="Times New Roman"/>
              <a:ea typeface="Times New Roman"/>
              <a:cs typeface="Times New Roman"/>
              <a:sym typeface="Times New Roman"/>
            </a:endParaRPr>
          </a:p>
        </p:txBody>
      </p:sp>
      <p:sp>
        <p:nvSpPr>
          <p:cNvPr id="392" name="Google Shape;392;p36" descr="data:image/jpeg;base64,/9j/4AAQSkZJRgABAQAAAQABAAD/2wCEAAkGBhQSEBUUEhQVFBQWFBgUFxgXFhoYGBYYFRUcFxgUFxoZHCcfGBwkGh0UHy8gJycpLCwsFx4xNTIqQSYrLCkBCQoKDgwOGg8PGiokHyUpLCwtLywtLSksLCw1LywpLC4sKSwpLCosLCwsLCkpKSwsLCwsMSwsKSwsKiwpLCksLv/AABEIAIAAVQMBIgACEQEDEQH/xAAcAAABBAMBAAAAAAAAAAAAAAAGAAIFBwEDBAj/xAA9EAABAwICBwUFBgQHAAAAAAABAgMRAAQhMQUGEkFRYXEHEyKBkTJSobHRFCNCgsHhM2JykggVJTRDg6L/xAAZAQACAwEAAAAAAAAAAAAAAAABAwACBAX/xAAkEQACAgICAQMFAAAAAAAAAAAAAQIRAyESMUEEIkITFDJRcf/aAAwDAQACEQMRAD8AsKsVmlRKmKVcWmdNNWrRceVspGA3kngkbzVSa19qT74LbALDZmSD94ocCfw9BUJRb13pRpr+I62ictpQE+prlGs9oTAuWZ/rHzyrzr36lmSpR4yT+tPIKvCk/GhYaPTLbgUAUkEHIgyD0Ip1eb7DWC4tj90642RuBOyeqTh8KtDU3tSQ/stXUIdyC8kL6+6r4dKlgoP6xWQazVgDYpVmlUIPpriwAScABJPIY0+oPXTSXc2az73g6BWfnEjzoMJUmumspuXpckpk9yjIJQT7R5nPGg+4WVHAUUaK0R9suZJ8MmTuAGASKsbR2qzCAIaTI3xJrPLKo6NMMLkrKVVbGAoAwd/zrr0aniJw+WNW5pDVFpwQlATjOAjGKHLjs8hUAkDORhHMcKr9deS79O/AKOsIXBWqDGHHDjXCqyj5zyyo2e7PwAQHDtRmf2oSvtGqtlKBExkd1XjkjLoVLFKPYfdl+uK9r7JcKKsPulKOUf8AHOZwxFWdXnW1vTtodR4FIUkj1wx6/OvQ9s7tISr3khXqJpyYlj4pUopUSo+gbtYcP2dtAw2lmfIfvR1Qb2ltBTTOPiLmyPzQKrJ0i8VbIfU7RCWWxGasT9KMrZAKaHEXbdu2nvFpSAN5x8hvruY1otwgq75ABylQx8q5ytuzp6SpEqMJzrmuVcq0s6VQseEyM61aS0m037awnCccKDLI0OHGhjWVAWlQ+O+pG+1ptkiQ4lf9Jmohy8Q8JQoKHy6jdU2tlW1LQJaMtvvo4A+Y5c6vnV1U2rXJAH9uFUu0nuroDiJx5mrm1aVNo0eKZ9Sa345Wc7IqdEnSpUqaKH0G6+2hWUknZCEhxBzG2FYhQ4HwjzoyqH1ptNtnz/f9KXl/EdhrlTK1vrdp5S1uBRXh4BIUBGA5jMzHGh+80Q2HwENqT4duDJwgHOcMD8MhVnP2IUUuBAUpMxBhUHMcCKTtk6sQElPWB8hPxrCpPwb1FeSH1dbOxAQraI8IAnaAzOJAA5zUJrU0pxfdltRWPDECcgdxPGjLRtmGlbUYxs4mTEkkk9d3KoLSDBNwVD2pEYxuiQRywpaSTsdtqgVb1QfQ4oBlKwACFHIzuBw+XHz6LG2WlRU20Uq9lQJ8IxjDjR41o18iSrDnj+tct8S2CCc+Xx41aWST7FKCXQCPWJXdw5E7M4HZwnBPrR/2eXrvfPMKMtoQlSM4TJiBPn6UHaVsAtRUJ7wgJTjhIMyfKasfUXR+wwpw+04R6IED47VPxtykhWRRjjd+WEtKlSrac8fWq6Z2kEb93WttKg1egp07BFi57swfwmCOhrfc6WUshKepO4CuHSbcXDoPvT641F3ukFoUEIbUroPjJrmtU6Okpas6brT4acIU2siJ2o8B6EUN3msPeughsxlIIEczUyt7aSQUO45+AEdc6irmzAH3bTnmkJx8zNHihlzrom9CawK7shZnZ37441xaXv8AbVPKo7RrT5VikJTjJkTgMoH1rdpABJSnMhOMdKq1TKNtnZoLRDlwT3YwBAUqRCZ3xmasq2tw2hKE5JAA8qFuztqG3VbitI9EyfnRdW3DBJWYs023x/Rg0qVKniB9KlWKhAa1ssykh5IkRsr5cFfp6VCMPSdrlVgKE4HEHCKC9ZdCdwoLYEIVO0j8IPL3Zx5SKy5sfyRqw5PicztuVDAnpNcDtrzPrNNTrGlGCvOcD0qL0hrKFezxpNaNHMkO/DYgnBI9TUA5clSiTiomtT9ypwzU3qtoDv3gk+yPEs8E8Opy9aqog5XsmtD6xf5ei3TcpAYuNoh0D+G5OTnFBTskHMY5jI+QsEAgggiQRiCDkQd4oC7YglOjkiAIfbCBwhKpj8tV7qj2h3FiQie9Y3tqPs82z+E8suVdCKpJGCTttnoCs0D2XbBYLTKy60r3VIKvQokGs0SoczXFpXTLNsjbfcS2n+Y4nkkZqPSqd0x2vXbshkIt0/y+Jf8AcrLyAoNurtbqtpxanFnNS1FR9TVqIWdp/tlzTZt/9jo+KUfX0ro7JL1y+evU3LinCtlGKj7MLJGyMgATkKqUmrP7Bv8Ad3HHuAfRwUGtBWiV0zq/srKHUwobxv4KB4GhS/1WUkylZir601YMOsqU+QhKElRcmCgDMzw5VV1i8w7cpHeq7gnxHu4MAmCfdnjjFZft5t+xWbFnhXuB7QmrzrytlIy9pRySOJ+m+rO0NopFu3sI6lW9R4n6bqJk6KZabAbSkIiRG+fxTvnjUQ8qZjAD5UyGPj32Ink5aXRU3bbpaVsW4PshTquqvCn4BXrVYCpjWy/U/evuKMy4UjklPhSPICopKacKNa0Uq3bQ69KzRAOis1mKxFEhmKs3sDV/qDo3G2V8HEn61WVW1/h+2Q/dk5hpuCdwKjtfp6UGRBl2pXI+zJYM7Lq5VGcIxB/ug+VVpaOG3Zc2sFIWWzOeGPlhFW47oMXlwH3Z7tPhaR7wme8VwBOIHCKqrXp/vX7gpASDcOSOPdQgqBHEJyjOtHpW03/BeVWkFnZdrYbhtdq6fG342+bZzRz2T8FcqN78JbtnXDgENqUfypJ/Sq01C0R3d2lScYTtT/UPpRj2o6TDOiH8YLgDSfzkbX/mazN27G9I84OnaUVHMkk9SZpmzTyabVgDdmlWp96MqzQIf//Z"/>
          <p:cNvSpPr/>
          <p:nvPr/>
        </p:nvSpPr>
        <p:spPr>
          <a:xfrm>
            <a:off x="0" y="-817563"/>
            <a:ext cx="809625" cy="121920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2400">
              <a:solidFill>
                <a:schemeClr val="dk1"/>
              </a:solidFill>
              <a:latin typeface="Times New Roman"/>
              <a:ea typeface="Times New Roman"/>
              <a:cs typeface="Times New Roman"/>
              <a:sym typeface="Times New Roman"/>
            </a:endParaRPr>
          </a:p>
        </p:txBody>
      </p:sp>
      <p:sp>
        <p:nvSpPr>
          <p:cNvPr id="393" name="Google Shape;393;p36" descr="data:image/jpeg;base64,/9j/4AAQSkZJRgABAQAAAQABAAD/2wCEAAkGBhQSEBUUEhQVFBQWFBgUFxgXFhoYGBYYFRUcFxgUFxoZHCcfGBwkGh0UHy8gJycpLCwsFx4xNTIqQSYrLCkBCQoKDgwOGg8PGiokHyUpLCwtLywtLSksLCw1LywpLC4sKSwpLCosLCwsLCkpKSwsLCwsMSwsKSwsKiwpLCksLv/AABEIAIAAVQMBIgACEQEDEQH/xAAcAAABBAMBAAAAAAAAAAAAAAAGAAIFBwEDBAj/xAA9EAABAwICBwUFBgQHAAAAAAABAgMRAAQhMQUGEkFRYXEHEyKBkTJSobHRFCNCgsHhM2JykggVJTRDg6L/xAAZAQACAwEAAAAAAAAAAAAAAAABAwACBAX/xAAkEQACAgICAQMFAAAAAAAAAAAAAQIRAyESMUEEIkITFDJRcf/aAAwDAQACEQMRAD8AsKsVmlRKmKVcWmdNNWrRceVspGA3kngkbzVSa19qT74LbALDZmSD94ocCfw9BUJRb13pRpr+I62ictpQE+prlGs9oTAuWZ/rHzyrzr36lmSpR4yT+tPIKvCk/GhYaPTLbgUAUkEHIgyD0Ip1eb7DWC4tj90642RuBOyeqTh8KtDU3tSQ/stXUIdyC8kL6+6r4dKlgoP6xWQazVgDYpVmlUIPpriwAScABJPIY0+oPXTSXc2az73g6BWfnEjzoMJUmumspuXpckpk9yjIJQT7R5nPGg+4WVHAUUaK0R9suZJ8MmTuAGASKsbR2qzCAIaTI3xJrPLKo6NMMLkrKVVbGAoAwd/zrr0aniJw+WNW5pDVFpwQlATjOAjGKHLjs8hUAkDORhHMcKr9deS79O/AKOsIXBWqDGHHDjXCqyj5zyyo2e7PwAQHDtRmf2oSvtGqtlKBExkd1XjkjLoVLFKPYfdl+uK9r7JcKKsPulKOUf8AHOZwxFWdXnW1vTtodR4FIUkj1wx6/OvQ9s7tISr3khXqJpyYlj4pUopUSo+gbtYcP2dtAw2lmfIfvR1Qb2ltBTTOPiLmyPzQKrJ0i8VbIfU7RCWWxGasT9KMrZAKaHEXbdu2nvFpSAN5x8hvruY1otwgq75ABylQx8q5ytuzp6SpEqMJzrmuVcq0s6VQseEyM61aS0m037awnCccKDLI0OHGhjWVAWlQ+O+pG+1ptkiQ4lf9Jmohy8Q8JQoKHy6jdU2tlW1LQJaMtvvo4A+Y5c6vnV1U2rXJAH9uFUu0nuroDiJx5mrm1aVNo0eKZ9Sa345Wc7IqdEnSpUqaKH0G6+2hWUknZCEhxBzG2FYhQ4HwjzoyqH1ptNtnz/f9KXl/EdhrlTK1vrdp5S1uBRXh4BIUBGA5jMzHGh+80Q2HwENqT4duDJwgHOcMD8MhVnP2IUUuBAUpMxBhUHMcCKTtk6sQElPWB8hPxrCpPwb1FeSH1dbOxAQraI8IAnaAzOJAA5zUJrU0pxfdltRWPDECcgdxPGjLRtmGlbUYxs4mTEkkk9d3KoLSDBNwVD2pEYxuiQRywpaSTsdtqgVb1QfQ4oBlKwACFHIzuBw+XHz6LG2WlRU20Uq9lQJ8IxjDjR41o18iSrDnj+tct8S2CCc+Xx41aWST7FKCXQCPWJXdw5E7M4HZwnBPrR/2eXrvfPMKMtoQlSM4TJiBPn6UHaVsAtRUJ7wgJTjhIMyfKasfUXR+wwpw+04R6IED47VPxtykhWRRjjd+WEtKlSrac8fWq6Z2kEb93WttKg1egp07BFi57swfwmCOhrfc6WUshKepO4CuHSbcXDoPvT641F3ukFoUEIbUroPjJrmtU6Okpas6brT4acIU2siJ2o8B6EUN3msPeughsxlIIEczUyt7aSQUO45+AEdc6irmzAH3bTnmkJx8zNHihlzrom9CawK7shZnZ37441xaXv8AbVPKo7RrT5VikJTjJkTgMoH1rdpABJSnMhOMdKq1TKNtnZoLRDlwT3YwBAUqRCZ3xmasq2tw2hKE5JAA8qFuztqG3VbitI9EyfnRdW3DBJWYs023x/Rg0qVKniB9KlWKhAa1ssykh5IkRsr5cFfp6VCMPSdrlVgKE4HEHCKC9ZdCdwoLYEIVO0j8IPL3Zx5SKy5sfyRqw5PicztuVDAnpNcDtrzPrNNTrGlGCvOcD0qL0hrKFezxpNaNHMkO/DYgnBI9TUA5clSiTiomtT9ypwzU3qtoDv3gk+yPEs8E8Opy9aqog5XsmtD6xf5ei3TcpAYuNoh0D+G5OTnFBTskHMY5jI+QsEAgggiQRiCDkQd4oC7YglOjkiAIfbCBwhKpj8tV7qj2h3FiQie9Y3tqPs82z+E8suVdCKpJGCTttnoCs0D2XbBYLTKy60r3VIKvQokGs0SoczXFpXTLNsjbfcS2n+Y4nkkZqPSqd0x2vXbshkIt0/y+Jf8AcrLyAoNurtbqtpxanFnNS1FR9TVqIWdp/tlzTZt/9jo+KUfX0ro7JL1y+evU3LinCtlGKj7MLJGyMgATkKqUmrP7Bv8Ad3HHuAfRwUGtBWiV0zq/srKHUwobxv4KB4GhS/1WUkylZir601YMOsqU+QhKElRcmCgDMzw5VV1i8w7cpHeq7gnxHu4MAmCfdnjjFZft5t+xWbFnhXuB7QmrzrytlIy9pRySOJ+m+rO0NopFu3sI6lW9R4n6bqJk6KZabAbSkIiRG+fxTvnjUQ8qZjAD5UyGPj32Ink5aXRU3bbpaVsW4PshTquqvCn4BXrVYCpjWy/U/evuKMy4UjklPhSPICopKacKNa0Uq3bQ69KzRAOis1mKxFEhmKs3sDV/qDo3G2V8HEn61WVW1/h+2Q/dk5hpuCdwKjtfp6UGRBl2pXI+zJYM7Lq5VGcIxB/ug+VVpaOG3Zc2sFIWWzOeGPlhFW47oMXlwH3Z7tPhaR7wme8VwBOIHCKqrXp/vX7gpASDcOSOPdQgqBHEJyjOtHpW03/BeVWkFnZdrYbhtdq6fG342+bZzRz2T8FcqN78JbtnXDgENqUfypJ/Sq01C0R3d2lScYTtT/UPpRj2o6TDOiH8YLgDSfzkbX/mazN27G9I84OnaUVHMkk9SZpmzTyabVgDdmlWp96MqzQIf//Z"/>
          <p:cNvSpPr/>
          <p:nvPr/>
        </p:nvSpPr>
        <p:spPr>
          <a:xfrm>
            <a:off x="0" y="-817563"/>
            <a:ext cx="809625" cy="121920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2400">
              <a:solidFill>
                <a:schemeClr val="dk1"/>
              </a:solidFill>
              <a:latin typeface="Times New Roman"/>
              <a:ea typeface="Times New Roman"/>
              <a:cs typeface="Times New Roman"/>
              <a:sym typeface="Times New Roman"/>
            </a:endParaRPr>
          </a:p>
        </p:txBody>
      </p:sp>
      <p:sp>
        <p:nvSpPr>
          <p:cNvPr id="394" name="Google Shape;394;p36"/>
          <p:cNvSpPr/>
          <p:nvPr/>
        </p:nvSpPr>
        <p:spPr>
          <a:xfrm>
            <a:off x="683568" y="1882182"/>
            <a:ext cx="8280920" cy="369331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rgbClr val="262626"/>
                </a:solidFill>
                <a:latin typeface="Arial"/>
                <a:ea typeface="Arial"/>
                <a:cs typeface="Arial"/>
                <a:sym typeface="Arial"/>
              </a:rPr>
              <a:t>Unterkünfte können hier gebucht werden. Alle Preise gelten für ein Doppelzimmer inklusive Frühstück und Kurtaxe.</a:t>
            </a:r>
            <a:endParaRPr sz="1800">
              <a:solidFill>
                <a:srgbClr val="262626"/>
              </a:solidFill>
              <a:latin typeface="Arial"/>
              <a:ea typeface="Arial"/>
              <a:cs typeface="Arial"/>
              <a:sym typeface="Arial"/>
            </a:endParaRPr>
          </a:p>
          <a:p>
            <a:pPr marL="0" marR="0" lvl="0" indent="0" algn="l" rtl="0">
              <a:spcBef>
                <a:spcPts val="0"/>
              </a:spcBef>
              <a:spcAft>
                <a:spcPts val="0"/>
              </a:spcAft>
              <a:buNone/>
            </a:pPr>
            <a:endParaRPr sz="1800" b="1">
              <a:solidFill>
                <a:srgbClr val="262626"/>
              </a:solidFill>
              <a:latin typeface="Arial"/>
              <a:ea typeface="Arial"/>
              <a:cs typeface="Arial"/>
              <a:sym typeface="Arial"/>
            </a:endParaRPr>
          </a:p>
          <a:p>
            <a:pPr marL="0" marR="0" lvl="0" indent="0" algn="l" rtl="0">
              <a:spcBef>
                <a:spcPts val="0"/>
              </a:spcBef>
              <a:spcAft>
                <a:spcPts val="0"/>
              </a:spcAft>
              <a:buNone/>
            </a:pPr>
            <a:r>
              <a:rPr lang="en-US" sz="1800" b="1" u="sng">
                <a:solidFill>
                  <a:schemeClr val="accent2"/>
                </a:solidFill>
                <a:latin typeface="Arial"/>
                <a:ea typeface="Arial"/>
                <a:cs typeface="Arial"/>
                <a:sym typeface="Arial"/>
                <a:hlinkClick r:id="rId3">
                  <a:extLst>
                    <a:ext uri="{A12FA001-AC4F-418D-AE19-62706E023703}">
                      <ahyp:hlinkClr xmlns:ahyp="http://schemas.microsoft.com/office/drawing/2018/hyperlinkcolor" val="tx"/>
                    </a:ext>
                  </a:extLst>
                </a:hlinkClick>
              </a:rPr>
              <a:t>EFNS 2027 | 10. bis 16. Januar 2027 | Lenzerheide</a:t>
            </a:r>
            <a:endParaRPr sz="1800" b="1">
              <a:solidFill>
                <a:schemeClr val="accent2"/>
              </a:solidFill>
              <a:latin typeface="Arial"/>
              <a:ea typeface="Arial"/>
              <a:cs typeface="Arial"/>
              <a:sym typeface="Arial"/>
            </a:endParaRPr>
          </a:p>
          <a:p>
            <a:pPr marL="0" marR="0" lvl="0" indent="0" algn="l" rtl="0">
              <a:spcBef>
                <a:spcPts val="0"/>
              </a:spcBef>
              <a:spcAft>
                <a:spcPts val="0"/>
              </a:spcAft>
              <a:buNone/>
            </a:pPr>
            <a:endParaRPr sz="1800" b="1">
              <a:solidFill>
                <a:schemeClr val="accent2"/>
              </a:solidFill>
              <a:latin typeface="Arial"/>
              <a:ea typeface="Arial"/>
              <a:cs typeface="Arial"/>
              <a:sym typeface="Arial"/>
            </a:endParaRPr>
          </a:p>
          <a:p>
            <a:pPr marL="0" marR="0" lvl="0" indent="0" algn="l" rtl="0">
              <a:spcBef>
                <a:spcPts val="0"/>
              </a:spcBef>
              <a:spcAft>
                <a:spcPts val="0"/>
              </a:spcAft>
              <a:buNone/>
            </a:pPr>
            <a:r>
              <a:rPr lang="en-US" sz="1800">
                <a:solidFill>
                  <a:srgbClr val="262626"/>
                </a:solidFill>
                <a:latin typeface="Arial"/>
                <a:ea typeface="Arial"/>
                <a:cs typeface="Arial"/>
                <a:sym typeface="Arial"/>
              </a:rPr>
              <a:t>Accommodation can be booked here. All prices are for a double room, including breakfast and visitor’s tax.</a:t>
            </a:r>
            <a:endParaRPr/>
          </a:p>
          <a:p>
            <a:pPr marL="0" marR="0" lvl="0" indent="0" algn="l" rtl="0">
              <a:spcBef>
                <a:spcPts val="0"/>
              </a:spcBef>
              <a:spcAft>
                <a:spcPts val="0"/>
              </a:spcAft>
              <a:buNone/>
            </a:pPr>
            <a:endParaRPr sz="1800">
              <a:solidFill>
                <a:srgbClr val="262626"/>
              </a:solidFill>
              <a:latin typeface="Arial"/>
              <a:ea typeface="Arial"/>
              <a:cs typeface="Arial"/>
              <a:sym typeface="Arial"/>
            </a:endParaRPr>
          </a:p>
          <a:p>
            <a:pPr marL="0" marR="0" lvl="0" indent="0" algn="l" rtl="0">
              <a:spcBef>
                <a:spcPts val="0"/>
              </a:spcBef>
              <a:spcAft>
                <a:spcPts val="0"/>
              </a:spcAft>
              <a:buNone/>
            </a:pPr>
            <a:r>
              <a:rPr lang="en-US" sz="1800" b="1" u="sng">
                <a:solidFill>
                  <a:schemeClr val="accent2"/>
                </a:solidFill>
                <a:latin typeface="Arial"/>
                <a:ea typeface="Arial"/>
                <a:cs typeface="Arial"/>
                <a:sym typeface="Arial"/>
                <a:hlinkClick r:id="rId4">
                  <a:extLst>
                    <a:ext uri="{A12FA001-AC4F-418D-AE19-62706E023703}">
                      <ahyp:hlinkClr xmlns:ahyp="http://schemas.microsoft.com/office/drawing/2018/hyperlinkcolor" val="tx"/>
                    </a:ext>
                  </a:extLst>
                </a:hlinkClick>
              </a:rPr>
              <a:t>EFNS 2027 | 10 to 16 January 2027 | Lenzerheide</a:t>
            </a:r>
            <a:endParaRPr sz="1800" b="1">
              <a:solidFill>
                <a:schemeClr val="accent2"/>
              </a:solidFill>
              <a:latin typeface="Arial"/>
              <a:ea typeface="Arial"/>
              <a:cs typeface="Arial"/>
              <a:sym typeface="Arial"/>
            </a:endParaRPr>
          </a:p>
          <a:p>
            <a:pPr marL="0" marR="0" lvl="0" indent="0" algn="l" rtl="0">
              <a:spcBef>
                <a:spcPts val="0"/>
              </a:spcBef>
              <a:spcAft>
                <a:spcPts val="0"/>
              </a:spcAft>
              <a:buNone/>
            </a:pPr>
            <a:endParaRPr sz="1800" b="1">
              <a:solidFill>
                <a:schemeClr val="accent2"/>
              </a:solidFill>
              <a:latin typeface="Arial"/>
              <a:ea typeface="Arial"/>
              <a:cs typeface="Arial"/>
              <a:sym typeface="Arial"/>
            </a:endParaRPr>
          </a:p>
          <a:p>
            <a:pPr marL="0" marR="0" lvl="0" indent="0" algn="l" rtl="0">
              <a:spcBef>
                <a:spcPts val="0"/>
              </a:spcBef>
              <a:spcAft>
                <a:spcPts val="0"/>
              </a:spcAft>
              <a:buNone/>
            </a:pPr>
            <a:endParaRPr sz="1800">
              <a:solidFill>
                <a:srgbClr val="262626"/>
              </a:solidFill>
              <a:latin typeface="Arial"/>
              <a:ea typeface="Arial"/>
              <a:cs typeface="Arial"/>
              <a:sym typeface="Arial"/>
            </a:endParaRPr>
          </a:p>
          <a:p>
            <a:pPr marL="0" marR="0" lvl="0" indent="0" algn="l" rtl="0">
              <a:spcBef>
                <a:spcPts val="0"/>
              </a:spcBef>
              <a:spcAft>
                <a:spcPts val="0"/>
              </a:spcAft>
              <a:buNone/>
            </a:pPr>
            <a:r>
              <a:rPr lang="en-US" sz="1800">
                <a:solidFill>
                  <a:srgbClr val="262626"/>
                </a:solidFill>
                <a:latin typeface="Arial"/>
                <a:ea typeface="Arial"/>
                <a:cs typeface="Arial"/>
                <a:sym typeface="Arial"/>
              </a:rPr>
              <a:t>…oder meldet euch bei </a:t>
            </a:r>
            <a:r>
              <a:rPr lang="en-US" sz="1800" b="1" u="sng">
                <a:solidFill>
                  <a:schemeClr val="accent2"/>
                </a:solidFill>
                <a:latin typeface="Arial"/>
                <a:ea typeface="Arial"/>
                <a:cs typeface="Arial"/>
                <a:sym typeface="Arial"/>
                <a:hlinkClick r:id="rId5">
                  <a:extLst>
                    <a:ext uri="{A12FA001-AC4F-418D-AE19-62706E023703}">
                      <ahyp:hlinkClr xmlns:ahyp="http://schemas.microsoft.com/office/drawing/2018/hyperlinkcolor" val="tx"/>
                    </a:ext>
                  </a:extLst>
                </a:hlinkClick>
              </a:rPr>
              <a:t>info@lenzerheide.swiss</a:t>
            </a:r>
            <a:r>
              <a:rPr lang="en-US" sz="1800" b="1">
                <a:solidFill>
                  <a:schemeClr val="accent2"/>
                </a:solidFill>
                <a:latin typeface="Arial"/>
                <a:ea typeface="Arial"/>
                <a:cs typeface="Arial"/>
                <a:sym typeface="Arial"/>
              </a:rPr>
              <a:t> </a:t>
            </a:r>
            <a:r>
              <a:rPr lang="en-US" sz="1800">
                <a:solidFill>
                  <a:srgbClr val="262626"/>
                </a:solidFill>
                <a:latin typeface="Arial"/>
                <a:ea typeface="Arial"/>
                <a:cs typeface="Arial"/>
                <a:sym typeface="Arial"/>
              </a:rPr>
              <a:t>für weitere Unterstützung</a:t>
            </a:r>
            <a:endParaRPr/>
          </a:p>
          <a:p>
            <a:pPr marL="0" marR="0" lvl="0" indent="0" algn="l" rtl="0">
              <a:spcBef>
                <a:spcPts val="0"/>
              </a:spcBef>
              <a:spcAft>
                <a:spcPts val="0"/>
              </a:spcAft>
              <a:buNone/>
            </a:pPr>
            <a:r>
              <a:rPr lang="en-US" sz="1800">
                <a:solidFill>
                  <a:srgbClr val="262626"/>
                </a:solidFill>
                <a:latin typeface="Arial"/>
                <a:ea typeface="Arial"/>
                <a:cs typeface="Arial"/>
                <a:sym typeface="Arial"/>
              </a:rPr>
              <a:t>…or get in touch at </a:t>
            </a:r>
            <a:r>
              <a:rPr lang="en-US" sz="1800" b="1" u="sng">
                <a:solidFill>
                  <a:schemeClr val="accent2"/>
                </a:solidFill>
                <a:latin typeface="Arial"/>
                <a:ea typeface="Arial"/>
                <a:cs typeface="Arial"/>
                <a:sym typeface="Arial"/>
                <a:hlinkClick r:id="rId5">
                  <a:extLst>
                    <a:ext uri="{A12FA001-AC4F-418D-AE19-62706E023703}">
                      <ahyp:hlinkClr xmlns:ahyp="http://schemas.microsoft.com/office/drawing/2018/hyperlinkcolor" val="tx"/>
                    </a:ext>
                  </a:extLst>
                </a:hlinkClick>
              </a:rPr>
              <a:t>info@lenzerheide.swiss</a:t>
            </a:r>
            <a:r>
              <a:rPr lang="en-US" sz="1800" b="1">
                <a:solidFill>
                  <a:schemeClr val="accent2"/>
                </a:solidFill>
                <a:latin typeface="Arial"/>
                <a:ea typeface="Arial"/>
                <a:cs typeface="Arial"/>
                <a:sym typeface="Arial"/>
              </a:rPr>
              <a:t> </a:t>
            </a:r>
            <a:r>
              <a:rPr lang="en-US" sz="1800">
                <a:solidFill>
                  <a:srgbClr val="262626"/>
                </a:solidFill>
                <a:latin typeface="Arial"/>
                <a:ea typeface="Arial"/>
                <a:cs typeface="Arial"/>
                <a:sym typeface="Arial"/>
              </a:rPr>
              <a:t>for further assistance</a:t>
            </a:r>
            <a:endParaRPr sz="1800">
              <a:solidFill>
                <a:srgbClr val="262626"/>
              </a:solidFill>
              <a:latin typeface="Arial"/>
              <a:ea typeface="Arial"/>
              <a:cs typeface="Arial"/>
              <a:sym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98"/>
        <p:cNvGrpSpPr/>
        <p:nvPr/>
      </p:nvGrpSpPr>
      <p:grpSpPr>
        <a:xfrm>
          <a:off x="0" y="0"/>
          <a:ext cx="0" cy="0"/>
          <a:chOff x="0" y="0"/>
          <a:chExt cx="0" cy="0"/>
        </a:xfrm>
      </p:grpSpPr>
      <p:sp>
        <p:nvSpPr>
          <p:cNvPr id="399" name="Google Shape;399;p37"/>
          <p:cNvSpPr txBox="1"/>
          <p:nvPr/>
        </p:nvSpPr>
        <p:spPr>
          <a:xfrm>
            <a:off x="683568" y="404664"/>
            <a:ext cx="8460432" cy="72008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000" b="1">
                <a:solidFill>
                  <a:schemeClr val="dk1"/>
                </a:solidFill>
                <a:latin typeface="Arial"/>
                <a:ea typeface="Arial"/>
                <a:cs typeface="Arial"/>
                <a:sym typeface="Arial"/>
              </a:rPr>
              <a:t>Rahmenprogramm</a:t>
            </a:r>
            <a:endParaRPr/>
          </a:p>
          <a:p>
            <a:pPr marL="0" marR="0" lvl="0" indent="0" algn="l" rtl="0">
              <a:spcBef>
                <a:spcPts val="400"/>
              </a:spcBef>
              <a:spcAft>
                <a:spcPts val="0"/>
              </a:spcAft>
              <a:buNone/>
            </a:pPr>
            <a:r>
              <a:rPr lang="en-US" sz="2000" b="1">
                <a:solidFill>
                  <a:srgbClr val="C00000"/>
                </a:solidFill>
                <a:latin typeface="Arial"/>
                <a:ea typeface="Arial"/>
                <a:cs typeface="Arial"/>
                <a:sym typeface="Arial"/>
              </a:rPr>
              <a:t>Side events</a:t>
            </a:r>
            <a:endParaRPr sz="2000" b="1" i="0" strike="noStrike" cap="none">
              <a:solidFill>
                <a:srgbClr val="C00000"/>
              </a:solidFill>
              <a:latin typeface="Arial"/>
              <a:ea typeface="Arial"/>
              <a:cs typeface="Arial"/>
              <a:sym typeface="Arial"/>
            </a:endParaRPr>
          </a:p>
        </p:txBody>
      </p:sp>
      <p:sp>
        <p:nvSpPr>
          <p:cNvPr id="400" name="Google Shape;400;p37" descr="data:image/jpeg;base64,/9j/4AAQSkZJRgABAQAAAQABAAD/2wCEAAkGBhQSEBUUEhQVFBQWFBgUFxgXFhoYGBYYFRUcFxgUFxoZHCcfGBwkGh0UHy8gJycpLCwsFx4xNTIqQSYrLCkBCQoKDgwOGg8PGiokHyUpLCwtLywtLSksLCw1LywpLC4sKSwpLCosLCwsLCkpKSwsLCwsMSwsKSwsKiwpLCksLv/AABEIAIAAVQMBIgACEQEDEQH/xAAcAAABBAMBAAAAAAAAAAAAAAAGAAIFBwEDBAj/xAA9EAABAwICBwUFBgQHAAAAAAABAgMRAAQhMQUGEkFRYXEHEyKBkTJSobHRFCNCgsHhM2JykggVJTRDg6L/xAAZAQACAwEAAAAAAAAAAAAAAAABAwACBAX/xAAkEQACAgICAQMFAAAAAAAAAAAAAQIRAyESMUEEIkITFDJRcf/aAAwDAQACEQMRAD8AsKsVmlRKmKVcWmdNNWrRceVspGA3kngkbzVSa19qT74LbALDZmSD94ocCfw9BUJRb13pRpr+I62ictpQE+prlGs9oTAuWZ/rHzyrzr36lmSpR4yT+tPIKvCk/GhYaPTLbgUAUkEHIgyD0Ip1eb7DWC4tj90642RuBOyeqTh8KtDU3tSQ/stXUIdyC8kL6+6r4dKlgoP6xWQazVgDYpVmlUIPpriwAScABJPIY0+oPXTSXc2az73g6BWfnEjzoMJUmumspuXpckpk9yjIJQT7R5nPGg+4WVHAUUaK0R9suZJ8MmTuAGASKsbR2qzCAIaTI3xJrPLKo6NMMLkrKVVbGAoAwd/zrr0aniJw+WNW5pDVFpwQlATjOAjGKHLjs8hUAkDORhHMcKr9deS79O/AKOsIXBWqDGHHDjXCqyj5zyyo2e7PwAQHDtRmf2oSvtGqtlKBExkd1XjkjLoVLFKPYfdl+uK9r7JcKKsPulKOUf8AHOZwxFWdXnW1vTtodR4FIUkj1wx6/OvQ9s7tISr3khXqJpyYlj4pUopUSo+gbtYcP2dtAw2lmfIfvR1Qb2ltBTTOPiLmyPzQKrJ0i8VbIfU7RCWWxGasT9KMrZAKaHEXbdu2nvFpSAN5x8hvruY1otwgq75ABylQx8q5ytuzp6SpEqMJzrmuVcq0s6VQseEyM61aS0m037awnCccKDLI0OHGhjWVAWlQ+O+pG+1ptkiQ4lf9Jmohy8Q8JQoKHy6jdU2tlW1LQJaMtvvo4A+Y5c6vnV1U2rXJAH9uFUu0nuroDiJx5mrm1aVNo0eKZ9Sa345Wc7IqdEnSpUqaKH0G6+2hWUknZCEhxBzG2FYhQ4HwjzoyqH1ptNtnz/f9KXl/EdhrlTK1vrdp5S1uBRXh4BIUBGA5jMzHGh+80Q2HwENqT4duDJwgHOcMD8MhVnP2IUUuBAUpMxBhUHMcCKTtk6sQElPWB8hPxrCpPwb1FeSH1dbOxAQraI8IAnaAzOJAA5zUJrU0pxfdltRWPDECcgdxPGjLRtmGlbUYxs4mTEkkk9d3KoLSDBNwVD2pEYxuiQRywpaSTsdtqgVb1QfQ4oBlKwACFHIzuBw+XHz6LG2WlRU20Uq9lQJ8IxjDjR41o18iSrDnj+tct8S2CCc+Xx41aWST7FKCXQCPWJXdw5E7M4HZwnBPrR/2eXrvfPMKMtoQlSM4TJiBPn6UHaVsAtRUJ7wgJTjhIMyfKasfUXR+wwpw+04R6IED47VPxtykhWRRjjd+WEtKlSrac8fWq6Z2kEb93WttKg1egp07BFi57swfwmCOhrfc6WUshKepO4CuHSbcXDoPvT641F3ukFoUEIbUroPjJrmtU6Okpas6brT4acIU2siJ2o8B6EUN3msPeughsxlIIEczUyt7aSQUO45+AEdc6irmzAH3bTnmkJx8zNHihlzrom9CawK7shZnZ37441xaXv8AbVPKo7RrT5VikJTjJkTgMoH1rdpABJSnMhOMdKq1TKNtnZoLRDlwT3YwBAUqRCZ3xmasq2tw2hKE5JAA8qFuztqG3VbitI9EyfnRdW3DBJWYs023x/Rg0qVKniB9KlWKhAa1ssykh5IkRsr5cFfp6VCMPSdrlVgKE4HEHCKC9ZdCdwoLYEIVO0j8IPL3Zx5SKy5sfyRqw5PicztuVDAnpNcDtrzPrNNTrGlGCvOcD0qL0hrKFezxpNaNHMkO/DYgnBI9TUA5clSiTiomtT9ypwzU3qtoDv3gk+yPEs8E8Opy9aqog5XsmtD6xf5ei3TcpAYuNoh0D+G5OTnFBTskHMY5jI+QsEAgggiQRiCDkQd4oC7YglOjkiAIfbCBwhKpj8tV7qj2h3FiQie9Y3tqPs82z+E8suVdCKpJGCTttnoCs0D2XbBYLTKy60r3VIKvQokGs0SoczXFpXTLNsjbfcS2n+Y4nkkZqPSqd0x2vXbshkIt0/y+Jf8AcrLyAoNurtbqtpxanFnNS1FR9TVqIWdp/tlzTZt/9jo+KUfX0ro7JL1y+evU3LinCtlGKj7MLJGyMgATkKqUmrP7Bv8Ad3HHuAfRwUGtBWiV0zq/srKHUwobxv4KB4GhS/1WUkylZir601YMOsqU+QhKElRcmCgDMzw5VV1i8w7cpHeq7gnxHu4MAmCfdnjjFZft5t+xWbFnhXuB7QmrzrytlIy9pRySOJ+m+rO0NopFu3sI6lW9R4n6bqJk6KZabAbSkIiRG+fxTvnjUQ8qZjAD5UyGPj32Ink5aXRU3bbpaVsW4PshTquqvCn4BXrVYCpjWy/U/evuKMy4UjklPhSPICopKacKNa0Uq3bQ69KzRAOis1mKxFEhmKs3sDV/qDo3G2V8HEn61WVW1/h+2Q/dk5hpuCdwKjtfp6UGRBl2pXI+zJYM7Lq5VGcIxB/ug+VVpaOG3Zc2sFIWWzOeGPlhFW47oMXlwH3Z7tPhaR7wme8VwBOIHCKqrXp/vX7gpASDcOSOPdQgqBHEJyjOtHpW03/BeVWkFnZdrYbhtdq6fG342+bZzRz2T8FcqN78JbtnXDgENqUfypJ/Sq01C0R3d2lScYTtT/UPpRj2o6TDOiH8YLgDSfzkbX/mazN27G9I84OnaUVHMkk9SZpmzTyabVgDdmlWp96MqzQIf//Z"/>
          <p:cNvSpPr/>
          <p:nvPr/>
        </p:nvSpPr>
        <p:spPr>
          <a:xfrm>
            <a:off x="0" y="-817563"/>
            <a:ext cx="809625" cy="121920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2400">
              <a:solidFill>
                <a:schemeClr val="dk1"/>
              </a:solidFill>
              <a:latin typeface="Times New Roman"/>
              <a:ea typeface="Times New Roman"/>
              <a:cs typeface="Times New Roman"/>
              <a:sym typeface="Times New Roman"/>
            </a:endParaRPr>
          </a:p>
        </p:txBody>
      </p:sp>
      <p:sp>
        <p:nvSpPr>
          <p:cNvPr id="401" name="Google Shape;401;p37" descr="data:image/jpeg;base64,/9j/4AAQSkZJRgABAQAAAQABAAD/2wCEAAkGBhQSEBUUEhQVFBQWFBgUFxgXFhoYGBYYFRUcFxgUFxoZHCcfGBwkGh0UHy8gJycpLCwsFx4xNTIqQSYrLCkBCQoKDgwOGg8PGiokHyUpLCwtLywtLSksLCw1LywpLC4sKSwpLCosLCwsLCkpKSwsLCwsMSwsKSwsKiwpLCksLv/AABEIAIAAVQMBIgACEQEDEQH/xAAcAAABBAMBAAAAAAAAAAAAAAAGAAIFBwEDBAj/xAA9EAABAwICBwUFBgQHAAAAAAABAgMRAAQhMQUGEkFRYXEHEyKBkTJSobHRFCNCgsHhM2JykggVJTRDg6L/xAAZAQACAwEAAAAAAAAAAAAAAAABAwACBAX/xAAkEQACAgICAQMFAAAAAAAAAAAAAQIRAyESMUEEIkITFDJRcf/aAAwDAQACEQMRAD8AsKsVmlRKmKVcWmdNNWrRceVspGA3kngkbzVSa19qT74LbALDZmSD94ocCfw9BUJRb13pRpr+I62ictpQE+prlGs9oTAuWZ/rHzyrzr36lmSpR4yT+tPIKvCk/GhYaPTLbgUAUkEHIgyD0Ip1eb7DWC4tj90642RuBOyeqTh8KtDU3tSQ/stXUIdyC8kL6+6r4dKlgoP6xWQazVgDYpVmlUIPpriwAScABJPIY0+oPXTSXc2az73g6BWfnEjzoMJUmumspuXpckpk9yjIJQT7R5nPGg+4WVHAUUaK0R9suZJ8MmTuAGASKsbR2qzCAIaTI3xJrPLKo6NMMLkrKVVbGAoAwd/zrr0aniJw+WNW5pDVFpwQlATjOAjGKHLjs8hUAkDORhHMcKr9deS79O/AKOsIXBWqDGHHDjXCqyj5zyyo2e7PwAQHDtRmf2oSvtGqtlKBExkd1XjkjLoVLFKPYfdl+uK9r7JcKKsPulKOUf8AHOZwxFWdXnW1vTtodR4FIUkj1wx6/OvQ9s7tISr3khXqJpyYlj4pUopUSo+gbtYcP2dtAw2lmfIfvR1Qb2ltBTTOPiLmyPzQKrJ0i8VbIfU7RCWWxGasT9KMrZAKaHEXbdu2nvFpSAN5x8hvruY1otwgq75ABylQx8q5ytuzp6SpEqMJzrmuVcq0s6VQseEyM61aS0m037awnCccKDLI0OHGhjWVAWlQ+O+pG+1ptkiQ4lf9Jmohy8Q8JQoKHy6jdU2tlW1LQJaMtvvo4A+Y5c6vnV1U2rXJAH9uFUu0nuroDiJx5mrm1aVNo0eKZ9Sa345Wc7IqdEnSpUqaKH0G6+2hWUknZCEhxBzG2FYhQ4HwjzoyqH1ptNtnz/f9KXl/EdhrlTK1vrdp5S1uBRXh4BIUBGA5jMzHGh+80Q2HwENqT4duDJwgHOcMD8MhVnP2IUUuBAUpMxBhUHMcCKTtk6sQElPWB8hPxrCpPwb1FeSH1dbOxAQraI8IAnaAzOJAA5zUJrU0pxfdltRWPDECcgdxPGjLRtmGlbUYxs4mTEkkk9d3KoLSDBNwVD2pEYxuiQRywpaSTsdtqgVb1QfQ4oBlKwACFHIzuBw+XHz6LG2WlRU20Uq9lQJ8IxjDjR41o18iSrDnj+tct8S2CCc+Xx41aWST7FKCXQCPWJXdw5E7M4HZwnBPrR/2eXrvfPMKMtoQlSM4TJiBPn6UHaVsAtRUJ7wgJTjhIMyfKasfUXR+wwpw+04R6IED47VPxtykhWRRjjd+WEtKlSrac8fWq6Z2kEb93WttKg1egp07BFi57swfwmCOhrfc6WUshKepO4CuHSbcXDoPvT641F3ukFoUEIbUroPjJrmtU6Okpas6brT4acIU2siJ2o8B6EUN3msPeughsxlIIEczUyt7aSQUO45+AEdc6irmzAH3bTnmkJx8zNHihlzrom9CawK7shZnZ37441xaXv8AbVPKo7RrT5VikJTjJkTgMoH1rdpABJSnMhOMdKq1TKNtnZoLRDlwT3YwBAUqRCZ3xmasq2tw2hKE5JAA8qFuztqG3VbitI9EyfnRdW3DBJWYs023x/Rg0qVKniB9KlWKhAa1ssykh5IkRsr5cFfp6VCMPSdrlVgKE4HEHCKC9ZdCdwoLYEIVO0j8IPL3Zx5SKy5sfyRqw5PicztuVDAnpNcDtrzPrNNTrGlGCvOcD0qL0hrKFezxpNaNHMkO/DYgnBI9TUA5clSiTiomtT9ypwzU3qtoDv3gk+yPEs8E8Opy9aqog5XsmtD6xf5ei3TcpAYuNoh0D+G5OTnFBTskHMY5jI+QsEAgggiQRiCDkQd4oC7YglOjkiAIfbCBwhKpj8tV7qj2h3FiQie9Y3tqPs82z+E8suVdCKpJGCTttnoCs0D2XbBYLTKy60r3VIKvQokGs0SoczXFpXTLNsjbfcS2n+Y4nkkZqPSqd0x2vXbshkIt0/y+Jf8AcrLyAoNurtbqtpxanFnNS1FR9TVqIWdp/tlzTZt/9jo+KUfX0ro7JL1y+evU3LinCtlGKj7MLJGyMgATkKqUmrP7Bv8Ad3HHuAfRwUGtBWiV0zq/srKHUwobxv4KB4GhS/1WUkylZir601YMOsqU+QhKElRcmCgDMzw5VV1i8w7cpHeq7gnxHu4MAmCfdnjjFZft5t+xWbFnhXuB7QmrzrytlIy9pRySOJ+m+rO0NopFu3sI6lW9R4n6bqJk6KZabAbSkIiRG+fxTvnjUQ8qZjAD5UyGPj32Ink5aXRU3bbpaVsW4PshTquqvCn4BXrVYCpjWy/U/evuKMy4UjklPhSPICopKacKNa0Uq3bQ69KzRAOis1mKxFEhmKs3sDV/qDo3G2V8HEn61WVW1/h+2Q/dk5hpuCdwKjtfp6UGRBl2pXI+zJYM7Lq5VGcIxB/ug+VVpaOG3Zc2sFIWWzOeGPlhFW47oMXlwH3Z7tPhaR7wme8VwBOIHCKqrXp/vX7gpASDcOSOPdQgqBHEJyjOtHpW03/BeVWkFnZdrYbhtdq6fG342+bZzRz2T8FcqN78JbtnXDgENqUfypJ/Sq01C0R3d2lScYTtT/UPpRj2o6TDOiH8YLgDSfzkbX/mazN27G9I84OnaUVHMkk9SZpmzTyabVgDdmlWp96MqzQIf//Z"/>
          <p:cNvSpPr/>
          <p:nvPr/>
        </p:nvSpPr>
        <p:spPr>
          <a:xfrm>
            <a:off x="0" y="-817563"/>
            <a:ext cx="809625" cy="121920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2400">
              <a:solidFill>
                <a:schemeClr val="dk1"/>
              </a:solidFill>
              <a:latin typeface="Times New Roman"/>
              <a:ea typeface="Times New Roman"/>
              <a:cs typeface="Times New Roman"/>
              <a:sym typeface="Times New Roman"/>
            </a:endParaRPr>
          </a:p>
        </p:txBody>
      </p:sp>
      <p:sp>
        <p:nvSpPr>
          <p:cNvPr id="402" name="Google Shape;402;p37" descr="data:image/jpeg;base64,/9j/4AAQSkZJRgABAQAAAQABAAD/2wCEAAkGBhQSEBUUEhQVFBQWFBgUFxgXFhoYGBYYFRUcFxgUFxoZHCcfGBwkGh0UHy8gJycpLCwsFx4xNTIqQSYrLCkBCQoKDgwOGg8PGiokHyUpLCwtLywtLSksLCw1LywpLC4sKSwpLCosLCwsLCkpKSwsLCwsMSwsKSwsKiwpLCksLv/AABEIAIAAVQMBIgACEQEDEQH/xAAcAAABBAMBAAAAAAAAAAAAAAAGAAIFBwEDBAj/xAA9EAABAwICBwUFBgQHAAAAAAABAgMRAAQhMQUGEkFRYXEHEyKBkTJSobHRFCNCgsHhM2JykggVJTRDg6L/xAAZAQACAwEAAAAAAAAAAAAAAAABAwACBAX/xAAkEQACAgICAQMFAAAAAAAAAAAAAQIRAyESMUEEIkITFDJRcf/aAAwDAQACEQMRAD8AsKsVmlRKmKVcWmdNNWrRceVspGA3kngkbzVSa19qT74LbALDZmSD94ocCfw9BUJRb13pRpr+I62ictpQE+prlGs9oTAuWZ/rHzyrzr36lmSpR4yT+tPIKvCk/GhYaPTLbgUAUkEHIgyD0Ip1eb7DWC4tj90642RuBOyeqTh8KtDU3tSQ/stXUIdyC8kL6+6r4dKlgoP6xWQazVgDYpVmlUIPpriwAScABJPIY0+oPXTSXc2az73g6BWfnEjzoMJUmumspuXpckpk9yjIJQT7R5nPGg+4WVHAUUaK0R9suZJ8MmTuAGASKsbR2qzCAIaTI3xJrPLKo6NMMLkrKVVbGAoAwd/zrr0aniJw+WNW5pDVFpwQlATjOAjGKHLjs8hUAkDORhHMcKr9deS79O/AKOsIXBWqDGHHDjXCqyj5zyyo2e7PwAQHDtRmf2oSvtGqtlKBExkd1XjkjLoVLFKPYfdl+uK9r7JcKKsPulKOUf8AHOZwxFWdXnW1vTtodR4FIUkj1wx6/OvQ9s7tISr3khXqJpyYlj4pUopUSo+gbtYcP2dtAw2lmfIfvR1Qb2ltBTTOPiLmyPzQKrJ0i8VbIfU7RCWWxGasT9KMrZAKaHEXbdu2nvFpSAN5x8hvruY1otwgq75ABylQx8q5ytuzp6SpEqMJzrmuVcq0s6VQseEyM61aS0m037awnCccKDLI0OHGhjWVAWlQ+O+pG+1ptkiQ4lf9Jmohy8Q8JQoKHy6jdU2tlW1LQJaMtvvo4A+Y5c6vnV1U2rXJAH9uFUu0nuroDiJx5mrm1aVNo0eKZ9Sa345Wc7IqdEnSpUqaKH0G6+2hWUknZCEhxBzG2FYhQ4HwjzoyqH1ptNtnz/f9KXl/EdhrlTK1vrdp5S1uBRXh4BIUBGA5jMzHGh+80Q2HwENqT4duDJwgHOcMD8MhVnP2IUUuBAUpMxBhUHMcCKTtk6sQElPWB8hPxrCpPwb1FeSH1dbOxAQraI8IAnaAzOJAA5zUJrU0pxfdltRWPDECcgdxPGjLRtmGlbUYxs4mTEkkk9d3KoLSDBNwVD2pEYxuiQRywpaSTsdtqgVb1QfQ4oBlKwACFHIzuBw+XHz6LG2WlRU20Uq9lQJ8IxjDjR41o18iSrDnj+tct8S2CCc+Xx41aWST7FKCXQCPWJXdw5E7M4HZwnBPrR/2eXrvfPMKMtoQlSM4TJiBPn6UHaVsAtRUJ7wgJTjhIMyfKasfUXR+wwpw+04R6IED47VPxtykhWRRjjd+WEtKlSrac8fWq6Z2kEb93WttKg1egp07BFi57swfwmCOhrfc6WUshKepO4CuHSbcXDoPvT641F3ukFoUEIbUroPjJrmtU6Okpas6brT4acIU2siJ2o8B6EUN3msPeughsxlIIEczUyt7aSQUO45+AEdc6irmzAH3bTnmkJx8zNHihlzrom9CawK7shZnZ37441xaXv8AbVPKo7RrT5VikJTjJkTgMoH1rdpABJSnMhOMdKq1TKNtnZoLRDlwT3YwBAUqRCZ3xmasq2tw2hKE5JAA8qFuztqG3VbitI9EyfnRdW3DBJWYs023x/Rg0qVKniB9KlWKhAa1ssykh5IkRsr5cFfp6VCMPSdrlVgKE4HEHCKC9ZdCdwoLYEIVO0j8IPL3Zx5SKy5sfyRqw5PicztuVDAnpNcDtrzPrNNTrGlGCvOcD0qL0hrKFezxpNaNHMkO/DYgnBI9TUA5clSiTiomtT9ypwzU3qtoDv3gk+yPEs8E8Opy9aqog5XsmtD6xf5ei3TcpAYuNoh0D+G5OTnFBTskHMY5jI+QsEAgggiQRiCDkQd4oC7YglOjkiAIfbCBwhKpj8tV7qj2h3FiQie9Y3tqPs82z+E8suVdCKpJGCTttnoCs0D2XbBYLTKy60r3VIKvQokGs0SoczXFpXTLNsjbfcS2n+Y4nkkZqPSqd0x2vXbshkIt0/y+Jf8AcrLyAoNurtbqtpxanFnNS1FR9TVqIWdp/tlzTZt/9jo+KUfX0ro7JL1y+evU3LinCtlGKj7MLJGyMgATkKqUmrP7Bv8Ad3HHuAfRwUGtBWiV0zq/srKHUwobxv4KB4GhS/1WUkylZir601YMOsqU+QhKElRcmCgDMzw5VV1i8w7cpHeq7gnxHu4MAmCfdnjjFZft5t+xWbFnhXuB7QmrzrytlIy9pRySOJ+m+rO0NopFu3sI6lW9R4n6bqJk6KZabAbSkIiRG+fxTvnjUQ8qZjAD5UyGPj32Ink5aXRU3bbpaVsW4PshTquqvCn4BXrVYCpjWy/U/evuKMy4UjklPhSPICopKacKNa0Uq3bQ69KzRAOis1mKxFEhmKs3sDV/qDo3G2V8HEn61WVW1/h+2Q/dk5hpuCdwKjtfp6UGRBl2pXI+zJYM7Lq5VGcIxB/ug+VVpaOG3Zc2sFIWWzOeGPlhFW47oMXlwH3Z7tPhaR7wme8VwBOIHCKqrXp/vX7gpASDcOSOPdQgqBHEJyjOtHpW03/BeVWkFnZdrYbhtdq6fG342+bZzRz2T8FcqN78JbtnXDgENqUfypJ/Sq01C0R3d2lScYTtT/UPpRj2o6TDOiH8YLgDSfzkbX/mazN27G9I84OnaUVHMkk9SZpmzTyabVgDdmlWp96MqzQIf//Z"/>
          <p:cNvSpPr/>
          <p:nvPr/>
        </p:nvSpPr>
        <p:spPr>
          <a:xfrm>
            <a:off x="0" y="-817563"/>
            <a:ext cx="809625" cy="121920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2400">
              <a:solidFill>
                <a:schemeClr val="dk1"/>
              </a:solidFill>
              <a:latin typeface="Times New Roman"/>
              <a:ea typeface="Times New Roman"/>
              <a:cs typeface="Times New Roman"/>
              <a:sym typeface="Times New Roman"/>
            </a:endParaRPr>
          </a:p>
        </p:txBody>
      </p:sp>
      <p:sp>
        <p:nvSpPr>
          <p:cNvPr id="403" name="Google Shape;403;p37"/>
          <p:cNvSpPr/>
          <p:nvPr/>
        </p:nvSpPr>
        <p:spPr>
          <a:xfrm>
            <a:off x="683568" y="1259612"/>
            <a:ext cx="8280920" cy="175432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rgbClr val="262626"/>
                </a:solidFill>
                <a:latin typeface="Arial"/>
                <a:ea typeface="Arial"/>
                <a:cs typeface="Arial"/>
                <a:sym typeface="Arial"/>
              </a:rPr>
              <a:t>Eröffnungszeremonie auf der W.O.W. Plaza in Lenzerheide</a:t>
            </a:r>
            <a:endParaRPr/>
          </a:p>
          <a:p>
            <a:pPr marL="0" marR="0" lvl="0" indent="0" algn="l" rtl="0">
              <a:spcBef>
                <a:spcPts val="0"/>
              </a:spcBef>
              <a:spcAft>
                <a:spcPts val="0"/>
              </a:spcAft>
              <a:buNone/>
            </a:pPr>
            <a:r>
              <a:rPr lang="en-US" sz="1800">
                <a:solidFill>
                  <a:srgbClr val="262626"/>
                </a:solidFill>
                <a:latin typeface="Arial"/>
                <a:ea typeface="Arial"/>
                <a:cs typeface="Arial"/>
                <a:sym typeface="Arial"/>
              </a:rPr>
              <a:t>Am Dienstagabend mit Einmarsch der Nationen </a:t>
            </a:r>
            <a:endParaRPr/>
          </a:p>
          <a:p>
            <a:pPr marL="0" marR="0" lvl="0" indent="0" algn="l" rtl="0">
              <a:spcBef>
                <a:spcPts val="0"/>
              </a:spcBef>
              <a:spcAft>
                <a:spcPts val="0"/>
              </a:spcAft>
              <a:buNone/>
            </a:pPr>
            <a:endParaRPr sz="1800" b="1">
              <a:solidFill>
                <a:srgbClr val="262626"/>
              </a:solidFill>
              <a:latin typeface="Arial"/>
              <a:ea typeface="Arial"/>
              <a:cs typeface="Arial"/>
              <a:sym typeface="Arial"/>
            </a:endParaRPr>
          </a:p>
          <a:p>
            <a:pPr marL="0" marR="0" lvl="0" indent="0" algn="l" rtl="0">
              <a:spcBef>
                <a:spcPts val="0"/>
              </a:spcBef>
              <a:spcAft>
                <a:spcPts val="0"/>
              </a:spcAft>
              <a:buNone/>
            </a:pPr>
            <a:r>
              <a:rPr lang="en-US" sz="1800" b="1">
                <a:solidFill>
                  <a:srgbClr val="262626"/>
                </a:solidFill>
                <a:latin typeface="Arial"/>
                <a:ea typeface="Arial"/>
                <a:cs typeface="Arial"/>
                <a:sym typeface="Arial"/>
              </a:rPr>
              <a:t>Opening ceremony at the W.O.W. Plaza in Lenzerheide</a:t>
            </a:r>
            <a:endParaRPr/>
          </a:p>
          <a:p>
            <a:pPr marL="0" marR="0" lvl="0" indent="0" algn="l" rtl="0">
              <a:spcBef>
                <a:spcPts val="0"/>
              </a:spcBef>
              <a:spcAft>
                <a:spcPts val="0"/>
              </a:spcAft>
              <a:buNone/>
            </a:pPr>
            <a:r>
              <a:rPr lang="en-US" sz="1800">
                <a:solidFill>
                  <a:srgbClr val="262626"/>
                </a:solidFill>
                <a:latin typeface="Arial"/>
                <a:ea typeface="Arial"/>
                <a:cs typeface="Arial"/>
                <a:sym typeface="Arial"/>
              </a:rPr>
              <a:t>On Tuesday evening, featuring the march-in of the nations</a:t>
            </a:r>
            <a:endParaRPr sz="1800">
              <a:solidFill>
                <a:srgbClr val="262626"/>
              </a:solidFill>
              <a:latin typeface="Arial"/>
              <a:ea typeface="Arial"/>
              <a:cs typeface="Arial"/>
              <a:sym typeface="Arial"/>
            </a:endParaRPr>
          </a:p>
          <a:p>
            <a:pPr marL="0" marR="0" lvl="0" indent="0" algn="l" rtl="0">
              <a:spcBef>
                <a:spcPts val="0"/>
              </a:spcBef>
              <a:spcAft>
                <a:spcPts val="0"/>
              </a:spcAft>
              <a:buNone/>
            </a:pPr>
            <a:endParaRPr sz="1800" b="1">
              <a:solidFill>
                <a:srgbClr val="262626"/>
              </a:solidFill>
              <a:latin typeface="Arial"/>
              <a:ea typeface="Arial"/>
              <a:cs typeface="Arial"/>
              <a:sym typeface="Arial"/>
            </a:endParaRPr>
          </a:p>
        </p:txBody>
      </p:sp>
      <p:pic>
        <p:nvPicPr>
          <p:cNvPr id="404" name="Google Shape;404;p37" descr="Geheimtipps world of wonders Lenzerheide | Graubünden"/>
          <p:cNvPicPr preferRelativeResize="0"/>
          <p:nvPr/>
        </p:nvPicPr>
        <p:blipFill rotWithShape="1">
          <a:blip r:embed="rId3">
            <a:alphaModFix/>
          </a:blip>
          <a:srcRect/>
          <a:stretch/>
        </p:blipFill>
        <p:spPr>
          <a:xfrm>
            <a:off x="683568" y="2839466"/>
            <a:ext cx="4140000" cy="2758922"/>
          </a:xfrm>
          <a:prstGeom prst="rect">
            <a:avLst/>
          </a:prstGeom>
          <a:noFill/>
          <a:ln>
            <a:noFill/>
          </a:ln>
        </p:spPr>
      </p:pic>
      <p:pic>
        <p:nvPicPr>
          <p:cNvPr id="405" name="Google Shape;405;p37" descr="W.O.W. Plaza | Winter erleben – Jetzt entdecken"/>
          <p:cNvPicPr preferRelativeResize="0"/>
          <p:nvPr/>
        </p:nvPicPr>
        <p:blipFill rotWithShape="1">
          <a:blip r:embed="rId4">
            <a:alphaModFix/>
          </a:blip>
          <a:srcRect/>
          <a:stretch/>
        </p:blipFill>
        <p:spPr>
          <a:xfrm>
            <a:off x="4913784" y="2839466"/>
            <a:ext cx="4137555" cy="2758922"/>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410" name="Google Shape;410;p38"/>
          <p:cNvSpPr txBox="1"/>
          <p:nvPr/>
        </p:nvSpPr>
        <p:spPr>
          <a:xfrm>
            <a:off x="683568" y="404664"/>
            <a:ext cx="8460432" cy="72008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000" b="1">
                <a:solidFill>
                  <a:schemeClr val="dk1"/>
                </a:solidFill>
                <a:latin typeface="Arial"/>
                <a:ea typeface="Arial"/>
                <a:cs typeface="Arial"/>
                <a:sym typeface="Arial"/>
              </a:rPr>
              <a:t>Rahmenprogramm</a:t>
            </a:r>
            <a:endParaRPr/>
          </a:p>
          <a:p>
            <a:pPr marL="0" marR="0" lvl="0" indent="0" algn="l" rtl="0">
              <a:spcBef>
                <a:spcPts val="400"/>
              </a:spcBef>
              <a:spcAft>
                <a:spcPts val="0"/>
              </a:spcAft>
              <a:buNone/>
            </a:pPr>
            <a:r>
              <a:rPr lang="en-US" sz="2000" b="1">
                <a:solidFill>
                  <a:srgbClr val="C00000"/>
                </a:solidFill>
                <a:latin typeface="Arial"/>
                <a:ea typeface="Arial"/>
                <a:cs typeface="Arial"/>
                <a:sym typeface="Arial"/>
              </a:rPr>
              <a:t>Side events</a:t>
            </a:r>
            <a:endParaRPr sz="2000" b="1" i="0" strike="noStrike" cap="none">
              <a:solidFill>
                <a:srgbClr val="C00000"/>
              </a:solidFill>
              <a:latin typeface="Arial"/>
              <a:ea typeface="Arial"/>
              <a:cs typeface="Arial"/>
              <a:sym typeface="Arial"/>
            </a:endParaRPr>
          </a:p>
        </p:txBody>
      </p:sp>
      <p:sp>
        <p:nvSpPr>
          <p:cNvPr id="411" name="Google Shape;411;p38" descr="data:image/jpeg;base64,/9j/4AAQSkZJRgABAQAAAQABAAD/2wCEAAkGBhQSEBUUEhQVFBQWFBgUFxgXFhoYGBYYFRUcFxgUFxoZHCcfGBwkGh0UHy8gJycpLCwsFx4xNTIqQSYrLCkBCQoKDgwOGg8PGiokHyUpLCwtLywtLSksLCw1LywpLC4sKSwpLCosLCwsLCkpKSwsLCwsMSwsKSwsKiwpLCksLv/AABEIAIAAVQMBIgACEQEDEQH/xAAcAAABBAMBAAAAAAAAAAAAAAAGAAIFBwEDBAj/xAA9EAABAwICBwUFBgQHAAAAAAABAgMRAAQhMQUGEkFRYXEHEyKBkTJSobHRFCNCgsHhM2JykggVJTRDg6L/xAAZAQACAwEAAAAAAAAAAAAAAAABAwACBAX/xAAkEQACAgICAQMFAAAAAAAAAAAAAQIRAyESMUEEIkITFDJRcf/aAAwDAQACEQMRAD8AsKsVmlRKmKVcWmdNNWrRceVspGA3kngkbzVSa19qT74LbALDZmSD94ocCfw9BUJRb13pRpr+I62ictpQE+prlGs9oTAuWZ/rHzyrzr36lmSpR4yT+tPIKvCk/GhYaPTLbgUAUkEHIgyD0Ip1eb7DWC4tj90642RuBOyeqTh8KtDU3tSQ/stXUIdyC8kL6+6r4dKlgoP6xWQazVgDYpVmlUIPpriwAScABJPIY0+oPXTSXc2az73g6BWfnEjzoMJUmumspuXpckpk9yjIJQT7R5nPGg+4WVHAUUaK0R9suZJ8MmTuAGASKsbR2qzCAIaTI3xJrPLKo6NMMLkrKVVbGAoAwd/zrr0aniJw+WNW5pDVFpwQlATjOAjGKHLjs8hUAkDORhHMcKr9deS79O/AKOsIXBWqDGHHDjXCqyj5zyyo2e7PwAQHDtRmf2oSvtGqtlKBExkd1XjkjLoVLFKPYfdl+uK9r7JcKKsPulKOUf8AHOZwxFWdXnW1vTtodR4FIUkj1wx6/OvQ9s7tISr3khXqJpyYlj4pUopUSo+gbtYcP2dtAw2lmfIfvR1Qb2ltBTTOPiLmyPzQKrJ0i8VbIfU7RCWWxGasT9KMrZAKaHEXbdu2nvFpSAN5x8hvruY1otwgq75ABylQx8q5ytuzp6SpEqMJzrmuVcq0s6VQseEyM61aS0m037awnCccKDLI0OHGhjWVAWlQ+O+pG+1ptkiQ4lf9Jmohy8Q8JQoKHy6jdU2tlW1LQJaMtvvo4A+Y5c6vnV1U2rXJAH9uFUu0nuroDiJx5mrm1aVNo0eKZ9Sa345Wc7IqdEnSpUqaKH0G6+2hWUknZCEhxBzG2FYhQ4HwjzoyqH1ptNtnz/f9KXl/EdhrlTK1vrdp5S1uBRXh4BIUBGA5jMzHGh+80Q2HwENqT4duDJwgHOcMD8MhVnP2IUUuBAUpMxBhUHMcCKTtk6sQElPWB8hPxrCpPwb1FeSH1dbOxAQraI8IAnaAzOJAA5zUJrU0pxfdltRWPDECcgdxPGjLRtmGlbUYxs4mTEkkk9d3KoLSDBNwVD2pEYxuiQRywpaSTsdtqgVb1QfQ4oBlKwACFHIzuBw+XHz6LG2WlRU20Uq9lQJ8IxjDjR41o18iSrDnj+tct8S2CCc+Xx41aWST7FKCXQCPWJXdw5E7M4HZwnBPrR/2eXrvfPMKMtoQlSM4TJiBPn6UHaVsAtRUJ7wgJTjhIMyfKasfUXR+wwpw+04R6IED47VPxtykhWRRjjd+WEtKlSrac8fWq6Z2kEb93WttKg1egp07BFi57swfwmCOhrfc6WUshKepO4CuHSbcXDoPvT641F3ukFoUEIbUroPjJrmtU6Okpas6brT4acIU2siJ2o8B6EUN3msPeughsxlIIEczUyt7aSQUO45+AEdc6irmzAH3bTnmkJx8zNHihlzrom9CawK7shZnZ37441xaXv8AbVPKo7RrT5VikJTjJkTgMoH1rdpABJSnMhOMdKq1TKNtnZoLRDlwT3YwBAUqRCZ3xmasq2tw2hKE5JAA8qFuztqG3VbitI9EyfnRdW3DBJWYs023x/Rg0qVKniB9KlWKhAa1ssykh5IkRsr5cFfp6VCMPSdrlVgKE4HEHCKC9ZdCdwoLYEIVO0j8IPL3Zx5SKy5sfyRqw5PicztuVDAnpNcDtrzPrNNTrGlGCvOcD0qL0hrKFezxpNaNHMkO/DYgnBI9TUA5clSiTiomtT9ypwzU3qtoDv3gk+yPEs8E8Opy9aqog5XsmtD6xf5ei3TcpAYuNoh0D+G5OTnFBTskHMY5jI+QsEAgggiQRiCDkQd4oC7YglOjkiAIfbCBwhKpj8tV7qj2h3FiQie9Y3tqPs82z+E8suVdCKpJGCTttnoCs0D2XbBYLTKy60r3VIKvQokGs0SoczXFpXTLNsjbfcS2n+Y4nkkZqPSqd0x2vXbshkIt0/y+Jf8AcrLyAoNurtbqtpxanFnNS1FR9TVqIWdp/tlzTZt/9jo+KUfX0ro7JL1y+evU3LinCtlGKj7MLJGyMgATkKqUmrP7Bv8Ad3HHuAfRwUGtBWiV0zq/srKHUwobxv4KB4GhS/1WUkylZir601YMOsqU+QhKElRcmCgDMzw5VV1i8w7cpHeq7gnxHu4MAmCfdnjjFZft5t+xWbFnhXuB7QmrzrytlIy9pRySOJ+m+rO0NopFu3sI6lW9R4n6bqJk6KZabAbSkIiRG+fxTvnjUQ8qZjAD5UyGPj32Ink5aXRU3bbpaVsW4PshTquqvCn4BXrVYCpjWy/U/evuKMy4UjklPhSPICopKacKNa0Uq3bQ69KzRAOis1mKxFEhmKs3sDV/qDo3G2V8HEn61WVW1/h+2Q/dk5hpuCdwKjtfp6UGRBl2pXI+zJYM7Lq5VGcIxB/ug+VVpaOG3Zc2sFIWWzOeGPlhFW47oMXlwH3Z7tPhaR7wme8VwBOIHCKqrXp/vX7gpASDcOSOPdQgqBHEJyjOtHpW03/BeVWkFnZdrYbhtdq6fG342+bZzRz2T8FcqN78JbtnXDgENqUfypJ/Sq01C0R3d2lScYTtT/UPpRj2o6TDOiH8YLgDSfzkbX/mazN27G9I84OnaUVHMkk9SZpmzTyabVgDdmlWp96MqzQIf//Z"/>
          <p:cNvSpPr/>
          <p:nvPr/>
        </p:nvSpPr>
        <p:spPr>
          <a:xfrm>
            <a:off x="0" y="-817563"/>
            <a:ext cx="809625" cy="121920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2400">
              <a:solidFill>
                <a:schemeClr val="dk1"/>
              </a:solidFill>
              <a:latin typeface="Times New Roman"/>
              <a:ea typeface="Times New Roman"/>
              <a:cs typeface="Times New Roman"/>
              <a:sym typeface="Times New Roman"/>
            </a:endParaRPr>
          </a:p>
        </p:txBody>
      </p:sp>
      <p:sp>
        <p:nvSpPr>
          <p:cNvPr id="412" name="Google Shape;412;p38" descr="data:image/jpeg;base64,/9j/4AAQSkZJRgABAQAAAQABAAD/2wCEAAkGBhQSEBUUEhQVFBQWFBgUFxgXFhoYGBYYFRUcFxgUFxoZHCcfGBwkGh0UHy8gJycpLCwsFx4xNTIqQSYrLCkBCQoKDgwOGg8PGiokHyUpLCwtLywtLSksLCw1LywpLC4sKSwpLCosLCwsLCkpKSwsLCwsMSwsKSwsKiwpLCksLv/AABEIAIAAVQMBIgACEQEDEQH/xAAcAAABBAMBAAAAAAAAAAAAAAAGAAIFBwEDBAj/xAA9EAABAwICBwUFBgQHAAAAAAABAgMRAAQhMQUGEkFRYXEHEyKBkTJSobHRFCNCgsHhM2JykggVJTRDg6L/xAAZAQACAwEAAAAAAAAAAAAAAAABAwACBAX/xAAkEQACAgICAQMFAAAAAAAAAAAAAQIRAyESMUEEIkITFDJRcf/aAAwDAQACEQMRAD8AsKsVmlRKmKVcWmdNNWrRceVspGA3kngkbzVSa19qT74LbALDZmSD94ocCfw9BUJRb13pRpr+I62ictpQE+prlGs9oTAuWZ/rHzyrzr36lmSpR4yT+tPIKvCk/GhYaPTLbgUAUkEHIgyD0Ip1eb7DWC4tj90642RuBOyeqTh8KtDU3tSQ/stXUIdyC8kL6+6r4dKlgoP6xWQazVgDYpVmlUIPpriwAScABJPIY0+oPXTSXc2az73g6BWfnEjzoMJUmumspuXpckpk9yjIJQT7R5nPGg+4WVHAUUaK0R9suZJ8MmTuAGASKsbR2qzCAIaTI3xJrPLKo6NMMLkrKVVbGAoAwd/zrr0aniJw+WNW5pDVFpwQlATjOAjGKHLjs8hUAkDORhHMcKr9deS79O/AKOsIXBWqDGHHDjXCqyj5zyyo2e7PwAQHDtRmf2oSvtGqtlKBExkd1XjkjLoVLFKPYfdl+uK9r7JcKKsPulKOUf8AHOZwxFWdXnW1vTtodR4FIUkj1wx6/OvQ9s7tISr3khXqJpyYlj4pUopUSo+gbtYcP2dtAw2lmfIfvR1Qb2ltBTTOPiLmyPzQKrJ0i8VbIfU7RCWWxGasT9KMrZAKaHEXbdu2nvFpSAN5x8hvruY1otwgq75ABylQx8q5ytuzp6SpEqMJzrmuVcq0s6VQseEyM61aS0m037awnCccKDLI0OHGhjWVAWlQ+O+pG+1ptkiQ4lf9Jmohy8Q8JQoKHy6jdU2tlW1LQJaMtvvo4A+Y5c6vnV1U2rXJAH9uFUu0nuroDiJx5mrm1aVNo0eKZ9Sa345Wc7IqdEnSpUqaKH0G6+2hWUknZCEhxBzG2FYhQ4HwjzoyqH1ptNtnz/f9KXl/EdhrlTK1vrdp5S1uBRXh4BIUBGA5jMzHGh+80Q2HwENqT4duDJwgHOcMD8MhVnP2IUUuBAUpMxBhUHMcCKTtk6sQElPWB8hPxrCpPwb1FeSH1dbOxAQraI8IAnaAzOJAA5zUJrU0pxfdltRWPDECcgdxPGjLRtmGlbUYxs4mTEkkk9d3KoLSDBNwVD2pEYxuiQRywpaSTsdtqgVb1QfQ4oBlKwACFHIzuBw+XHz6LG2WlRU20Uq9lQJ8IxjDjR41o18iSrDnj+tct8S2CCc+Xx41aWST7FKCXQCPWJXdw5E7M4HZwnBPrR/2eXrvfPMKMtoQlSM4TJiBPn6UHaVsAtRUJ7wgJTjhIMyfKasfUXR+wwpw+04R6IED47VPxtykhWRRjjd+WEtKlSrac8fWq6Z2kEb93WttKg1egp07BFi57swfwmCOhrfc6WUshKepO4CuHSbcXDoPvT641F3ukFoUEIbUroPjJrmtU6Okpas6brT4acIU2siJ2o8B6EUN3msPeughsxlIIEczUyt7aSQUO45+AEdc6irmzAH3bTnmkJx8zNHihlzrom9CawK7shZnZ37441xaXv8AbVPKo7RrT5VikJTjJkTgMoH1rdpABJSnMhOMdKq1TKNtnZoLRDlwT3YwBAUqRCZ3xmasq2tw2hKE5JAA8qFuztqG3VbitI9EyfnRdW3DBJWYs023x/Rg0qVKniB9KlWKhAa1ssykh5IkRsr5cFfp6VCMPSdrlVgKE4HEHCKC9ZdCdwoLYEIVO0j8IPL3Zx5SKy5sfyRqw5PicztuVDAnpNcDtrzPrNNTrGlGCvOcD0qL0hrKFezxpNaNHMkO/DYgnBI9TUA5clSiTiomtT9ypwzU3qtoDv3gk+yPEs8E8Opy9aqog5XsmtD6xf5ei3TcpAYuNoh0D+G5OTnFBTskHMY5jI+QsEAgggiQRiCDkQd4oC7YglOjkiAIfbCBwhKpj8tV7qj2h3FiQie9Y3tqPs82z+E8suVdCKpJGCTttnoCs0D2XbBYLTKy60r3VIKvQokGs0SoczXFpXTLNsjbfcS2n+Y4nkkZqPSqd0x2vXbshkIt0/y+Jf8AcrLyAoNurtbqtpxanFnNS1FR9TVqIWdp/tlzTZt/9jo+KUfX0ro7JL1y+evU3LinCtlGKj7MLJGyMgATkKqUmrP7Bv8Ad3HHuAfRwUGtBWiV0zq/srKHUwobxv4KB4GhS/1WUkylZir601YMOsqU+QhKElRcmCgDMzw5VV1i8w7cpHeq7gnxHu4MAmCfdnjjFZft5t+xWbFnhXuB7QmrzrytlIy9pRySOJ+m+rO0NopFu3sI6lW9R4n6bqJk6KZabAbSkIiRG+fxTvnjUQ8qZjAD5UyGPj32Ink5aXRU3bbpaVsW4PshTquqvCn4BXrVYCpjWy/U/evuKMy4UjklPhSPICopKacKNa0Uq3bQ69KzRAOis1mKxFEhmKs3sDV/qDo3G2V8HEn61WVW1/h+2Q/dk5hpuCdwKjtfp6UGRBl2pXI+zJYM7Lq5VGcIxB/ug+VVpaOG3Zc2sFIWWzOeGPlhFW47oMXlwH3Z7tPhaR7wme8VwBOIHCKqrXp/vX7gpASDcOSOPdQgqBHEJyjOtHpW03/BeVWkFnZdrYbhtdq6fG342+bZzRz2T8FcqN78JbtnXDgENqUfypJ/Sq01C0R3d2lScYTtT/UPpRj2o6TDOiH8YLgDSfzkbX/mazN27G9I84OnaUVHMkk9SZpmzTyabVgDdmlWp96MqzQIf//Z"/>
          <p:cNvSpPr/>
          <p:nvPr/>
        </p:nvSpPr>
        <p:spPr>
          <a:xfrm>
            <a:off x="0" y="-817563"/>
            <a:ext cx="809625" cy="121920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2400">
              <a:solidFill>
                <a:schemeClr val="dk1"/>
              </a:solidFill>
              <a:latin typeface="Times New Roman"/>
              <a:ea typeface="Times New Roman"/>
              <a:cs typeface="Times New Roman"/>
              <a:sym typeface="Times New Roman"/>
            </a:endParaRPr>
          </a:p>
        </p:txBody>
      </p:sp>
      <p:sp>
        <p:nvSpPr>
          <p:cNvPr id="413" name="Google Shape;413;p38" descr="data:image/jpeg;base64,/9j/4AAQSkZJRgABAQAAAQABAAD/2wCEAAkGBhQSEBUUEhQVFBQWFBgUFxgXFhoYGBYYFRUcFxgUFxoZHCcfGBwkGh0UHy8gJycpLCwsFx4xNTIqQSYrLCkBCQoKDgwOGg8PGiokHyUpLCwtLywtLSksLCw1LywpLC4sKSwpLCosLCwsLCkpKSwsLCwsMSwsKSwsKiwpLCksLv/AABEIAIAAVQMBIgACEQEDEQH/xAAcAAABBAMBAAAAAAAAAAAAAAAGAAIFBwEDBAj/xAA9EAABAwICBwUFBgQHAAAAAAABAgMRAAQhMQUGEkFRYXEHEyKBkTJSobHRFCNCgsHhM2JykggVJTRDg6L/xAAZAQACAwEAAAAAAAAAAAAAAAABAwACBAX/xAAkEQACAgICAQMFAAAAAAAAAAAAAQIRAyESMUEEIkITFDJRcf/aAAwDAQACEQMRAD8AsKsVmlRKmKVcWmdNNWrRceVspGA3kngkbzVSa19qT74LbALDZmSD94ocCfw9BUJRb13pRpr+I62ictpQE+prlGs9oTAuWZ/rHzyrzr36lmSpR4yT+tPIKvCk/GhYaPTLbgUAUkEHIgyD0Ip1eb7DWC4tj90642RuBOyeqTh8KtDU3tSQ/stXUIdyC8kL6+6r4dKlgoP6xWQazVgDYpVmlUIPpriwAScABJPIY0+oPXTSXc2az73g6BWfnEjzoMJUmumspuXpckpk9yjIJQT7R5nPGg+4WVHAUUaK0R9suZJ8MmTuAGASKsbR2qzCAIaTI3xJrPLKo6NMMLkrKVVbGAoAwd/zrr0aniJw+WNW5pDVFpwQlATjOAjGKHLjs8hUAkDORhHMcKr9deS79O/AKOsIXBWqDGHHDjXCqyj5zyyo2e7PwAQHDtRmf2oSvtGqtlKBExkd1XjkjLoVLFKPYfdl+uK9r7JcKKsPulKOUf8AHOZwxFWdXnW1vTtodR4FIUkj1wx6/OvQ9s7tISr3khXqJpyYlj4pUopUSo+gbtYcP2dtAw2lmfIfvR1Qb2ltBTTOPiLmyPzQKrJ0i8VbIfU7RCWWxGasT9KMrZAKaHEXbdu2nvFpSAN5x8hvruY1otwgq75ABylQx8q5ytuzp6SpEqMJzrmuVcq0s6VQseEyM61aS0m037awnCccKDLI0OHGhjWVAWlQ+O+pG+1ptkiQ4lf9Jmohy8Q8JQoKHy6jdU2tlW1LQJaMtvvo4A+Y5c6vnV1U2rXJAH9uFUu0nuroDiJx5mrm1aVNo0eKZ9Sa345Wc7IqdEnSpUqaKH0G6+2hWUknZCEhxBzG2FYhQ4HwjzoyqH1ptNtnz/f9KXl/EdhrlTK1vrdp5S1uBRXh4BIUBGA5jMzHGh+80Q2HwENqT4duDJwgHOcMD8MhVnP2IUUuBAUpMxBhUHMcCKTtk6sQElPWB8hPxrCpPwb1FeSH1dbOxAQraI8IAnaAzOJAA5zUJrU0pxfdltRWPDECcgdxPGjLRtmGlbUYxs4mTEkkk9d3KoLSDBNwVD2pEYxuiQRywpaSTsdtqgVb1QfQ4oBlKwACFHIzuBw+XHz6LG2WlRU20Uq9lQJ8IxjDjR41o18iSrDnj+tct8S2CCc+Xx41aWST7FKCXQCPWJXdw5E7M4HZwnBPrR/2eXrvfPMKMtoQlSM4TJiBPn6UHaVsAtRUJ7wgJTjhIMyfKasfUXR+wwpw+04R6IED47VPxtykhWRRjjd+WEtKlSrac8fWq6Z2kEb93WttKg1egp07BFi57swfwmCOhrfc6WUshKepO4CuHSbcXDoPvT641F3ukFoUEIbUroPjJrmtU6Okpas6brT4acIU2siJ2o8B6EUN3msPeughsxlIIEczUyt7aSQUO45+AEdc6irmzAH3bTnmkJx8zNHihlzrom9CawK7shZnZ37441xaXv8AbVPKo7RrT5VikJTjJkTgMoH1rdpABJSnMhOMdKq1TKNtnZoLRDlwT3YwBAUqRCZ3xmasq2tw2hKE5JAA8qFuztqG3VbitI9EyfnRdW3DBJWYs023x/Rg0qVKniB9KlWKhAa1ssykh5IkRsr5cFfp6VCMPSdrlVgKE4HEHCKC9ZdCdwoLYEIVO0j8IPL3Zx5SKy5sfyRqw5PicztuVDAnpNcDtrzPrNNTrGlGCvOcD0qL0hrKFezxpNaNHMkO/DYgnBI9TUA5clSiTiomtT9ypwzU3qtoDv3gk+yPEs8E8Opy9aqog5XsmtD6xf5ei3TcpAYuNoh0D+G5OTnFBTskHMY5jI+QsEAgggiQRiCDkQd4oC7YglOjkiAIfbCBwhKpj8tV7qj2h3FiQie9Y3tqPs82z+E8suVdCKpJGCTttnoCs0D2XbBYLTKy60r3VIKvQokGs0SoczXFpXTLNsjbfcS2n+Y4nkkZqPSqd0x2vXbshkIt0/y+Jf8AcrLyAoNurtbqtpxanFnNS1FR9TVqIWdp/tlzTZt/9jo+KUfX0ro7JL1y+evU3LinCtlGKj7MLJGyMgATkKqUmrP7Bv8Ad3HHuAfRwUGtBWiV0zq/srKHUwobxv4KB4GhS/1WUkylZir601YMOsqU+QhKElRcmCgDMzw5VV1i8w7cpHeq7gnxHu4MAmCfdnjjFZft5t+xWbFnhXuB7QmrzrytlIy9pRySOJ+m+rO0NopFu3sI6lW9R4n6bqJk6KZabAbSkIiRG+fxTvnjUQ8qZjAD5UyGPj32Ink5aXRU3bbpaVsW4PshTquqvCn4BXrVYCpjWy/U/evuKMy4UjklPhSPICopKacKNa0Uq3bQ69KzRAOis1mKxFEhmKs3sDV/qDo3G2V8HEn61WVW1/h+2Q/dk5hpuCdwKjtfp6UGRBl2pXI+zJYM7Lq5VGcIxB/ug+VVpaOG3Zc2sFIWWzOeGPlhFW47oMXlwH3Z7tPhaR7wme8VwBOIHCKqrXp/vX7gpASDcOSOPdQgqBHEJyjOtHpW03/BeVWkFnZdrYbhtdq6fG342+bZzRz2T8FcqN78JbtnXDgENqUfypJ/Sq01C0R3d2lScYTtT/UPpRj2o6TDOiH8YLgDSfzkbX/mazN27G9I84OnaUVHMkk9SZpmzTyabVgDdmlWp96MqzQIf//Z"/>
          <p:cNvSpPr/>
          <p:nvPr/>
        </p:nvSpPr>
        <p:spPr>
          <a:xfrm>
            <a:off x="0" y="-817563"/>
            <a:ext cx="809625" cy="121920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2400">
              <a:solidFill>
                <a:schemeClr val="dk1"/>
              </a:solidFill>
              <a:latin typeface="Times New Roman"/>
              <a:ea typeface="Times New Roman"/>
              <a:cs typeface="Times New Roman"/>
              <a:sym typeface="Times New Roman"/>
            </a:endParaRPr>
          </a:p>
        </p:txBody>
      </p:sp>
      <p:sp>
        <p:nvSpPr>
          <p:cNvPr id="414" name="Google Shape;414;p38"/>
          <p:cNvSpPr/>
          <p:nvPr/>
        </p:nvSpPr>
        <p:spPr>
          <a:xfrm>
            <a:off x="683568" y="1259612"/>
            <a:ext cx="8280920" cy="163121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Donnerstag ab 14.00 Uhr: </a:t>
            </a:r>
            <a:r>
              <a:rPr lang="en-US" sz="1800" b="1">
                <a:solidFill>
                  <a:srgbClr val="000000"/>
                </a:solidFill>
                <a:latin typeface="Arial"/>
                <a:ea typeface="Arial"/>
                <a:cs typeface="Arial"/>
                <a:sym typeface="Arial"/>
              </a:rPr>
              <a:t>Rahmenprogramm</a:t>
            </a:r>
            <a:r>
              <a:rPr lang="en-US" sz="1800">
                <a:solidFill>
                  <a:srgbClr val="000000"/>
                </a:solidFill>
                <a:latin typeface="Arial"/>
                <a:ea typeface="Arial"/>
                <a:cs typeface="Arial"/>
                <a:sym typeface="Arial"/>
              </a:rPr>
              <a:t>, anschliessend </a:t>
            </a:r>
            <a:r>
              <a:rPr lang="en-US" sz="1800" b="1">
                <a:solidFill>
                  <a:srgbClr val="000000"/>
                </a:solidFill>
                <a:latin typeface="Arial"/>
                <a:ea typeface="Arial"/>
                <a:cs typeface="Arial"/>
                <a:sym typeface="Arial"/>
              </a:rPr>
              <a:t>Siegerehrungen Einzelwettkämpfe </a:t>
            </a:r>
            <a:r>
              <a:rPr lang="en-US" sz="1800">
                <a:solidFill>
                  <a:srgbClr val="000000"/>
                </a:solidFill>
                <a:latin typeface="Arial"/>
                <a:ea typeface="Arial"/>
                <a:cs typeface="Arial"/>
                <a:sym typeface="Arial"/>
              </a:rPr>
              <a:t>im «Quadrin» </a:t>
            </a:r>
            <a:endParaRPr sz="1800">
              <a:solidFill>
                <a:srgbClr val="000000"/>
              </a:solidFill>
              <a:latin typeface="Arial"/>
              <a:ea typeface="Arial"/>
              <a:cs typeface="Arial"/>
              <a:sym typeface="Arial"/>
            </a:endParaRPr>
          </a:p>
          <a:p>
            <a:pPr marL="0" marR="0" lvl="0" indent="0" algn="l" rtl="0">
              <a:spcBef>
                <a:spcPts val="1200"/>
              </a:spcBef>
              <a:spcAft>
                <a:spcPts val="0"/>
              </a:spcAft>
              <a:buNone/>
            </a:pPr>
            <a:r>
              <a:rPr lang="en-US" sz="1800" b="1">
                <a:solidFill>
                  <a:srgbClr val="000000"/>
                </a:solidFill>
                <a:latin typeface="Arial"/>
                <a:ea typeface="Arial"/>
                <a:cs typeface="Arial"/>
                <a:sym typeface="Arial"/>
              </a:rPr>
              <a:t>Thursday </a:t>
            </a:r>
            <a:r>
              <a:rPr lang="en-US" sz="1800">
                <a:solidFill>
                  <a:srgbClr val="000000"/>
                </a:solidFill>
                <a:latin typeface="Arial"/>
                <a:ea typeface="Arial"/>
                <a:cs typeface="Arial"/>
                <a:sym typeface="Arial"/>
              </a:rPr>
              <a:t>from 2.00 pm: </a:t>
            </a:r>
            <a:r>
              <a:rPr lang="en-US" sz="1800" b="1">
                <a:solidFill>
                  <a:schemeClr val="dk1"/>
                </a:solidFill>
                <a:latin typeface="Arial"/>
                <a:ea typeface="Arial"/>
                <a:cs typeface="Arial"/>
                <a:sym typeface="Arial"/>
              </a:rPr>
              <a:t>Supporting programme and award ceremon</a:t>
            </a:r>
            <a:r>
              <a:rPr lang="en-US" sz="1800" b="1">
                <a:solidFill>
                  <a:srgbClr val="000000"/>
                </a:solidFill>
                <a:latin typeface="Arial"/>
                <a:ea typeface="Arial"/>
                <a:cs typeface="Arial"/>
                <a:sym typeface="Arial"/>
              </a:rPr>
              <a:t>ies for individual competitions </a:t>
            </a:r>
            <a:r>
              <a:rPr lang="en-US" sz="1800">
                <a:solidFill>
                  <a:srgbClr val="000000"/>
                </a:solidFill>
                <a:latin typeface="Arial"/>
                <a:ea typeface="Arial"/>
                <a:cs typeface="Arial"/>
                <a:sym typeface="Arial"/>
              </a:rPr>
              <a:t>Venue: ‘Quadrin’ </a:t>
            </a:r>
            <a:endParaRPr sz="1800">
              <a:solidFill>
                <a:srgbClr val="000000"/>
              </a:solidFill>
              <a:latin typeface="Arial"/>
              <a:ea typeface="Arial"/>
              <a:cs typeface="Arial"/>
              <a:sym typeface="Arial"/>
            </a:endParaRPr>
          </a:p>
          <a:p>
            <a:pPr marL="0" marR="0" lvl="0" indent="0" algn="l" rtl="0">
              <a:spcBef>
                <a:spcPts val="0"/>
              </a:spcBef>
              <a:spcAft>
                <a:spcPts val="0"/>
              </a:spcAft>
              <a:buNone/>
            </a:pPr>
            <a:endParaRPr sz="1800" b="1">
              <a:solidFill>
                <a:srgbClr val="262626"/>
              </a:solidFill>
              <a:latin typeface="Arial"/>
              <a:ea typeface="Arial"/>
              <a:cs typeface="Arial"/>
              <a:sym typeface="Arial"/>
            </a:endParaRPr>
          </a:p>
        </p:txBody>
      </p:sp>
      <p:pic>
        <p:nvPicPr>
          <p:cNvPr id="415" name="Google Shape;415;p38" descr="Podium Sport Trophée · Images vectorielles gratuites sur Pixabay"/>
          <p:cNvPicPr preferRelativeResize="0"/>
          <p:nvPr/>
        </p:nvPicPr>
        <p:blipFill rotWithShape="1">
          <a:blip r:embed="rId3">
            <a:alphaModFix/>
          </a:blip>
          <a:srcRect/>
          <a:stretch/>
        </p:blipFill>
        <p:spPr>
          <a:xfrm>
            <a:off x="1264920" y="2710180"/>
            <a:ext cx="6858000" cy="3429000"/>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19"/>
        <p:cNvGrpSpPr/>
        <p:nvPr/>
      </p:nvGrpSpPr>
      <p:grpSpPr>
        <a:xfrm>
          <a:off x="0" y="0"/>
          <a:ext cx="0" cy="0"/>
          <a:chOff x="0" y="0"/>
          <a:chExt cx="0" cy="0"/>
        </a:xfrm>
      </p:grpSpPr>
      <p:sp>
        <p:nvSpPr>
          <p:cNvPr id="420" name="Google Shape;420;p39"/>
          <p:cNvSpPr txBox="1"/>
          <p:nvPr/>
        </p:nvSpPr>
        <p:spPr>
          <a:xfrm>
            <a:off x="683568" y="404664"/>
            <a:ext cx="8460432" cy="72008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000" b="1">
                <a:solidFill>
                  <a:schemeClr val="dk1"/>
                </a:solidFill>
                <a:latin typeface="Arial"/>
                <a:ea typeface="Arial"/>
                <a:cs typeface="Arial"/>
                <a:sym typeface="Arial"/>
              </a:rPr>
              <a:t>Rahmenprogramm</a:t>
            </a:r>
            <a:endParaRPr/>
          </a:p>
          <a:p>
            <a:pPr marL="0" marR="0" lvl="0" indent="0" algn="l" rtl="0">
              <a:spcBef>
                <a:spcPts val="400"/>
              </a:spcBef>
              <a:spcAft>
                <a:spcPts val="0"/>
              </a:spcAft>
              <a:buNone/>
            </a:pPr>
            <a:r>
              <a:rPr lang="en-US" sz="2000" b="1">
                <a:solidFill>
                  <a:srgbClr val="C00000"/>
                </a:solidFill>
                <a:latin typeface="Arial"/>
                <a:ea typeface="Arial"/>
                <a:cs typeface="Arial"/>
                <a:sym typeface="Arial"/>
              </a:rPr>
              <a:t>Side events</a:t>
            </a:r>
            <a:endParaRPr sz="2000" b="1" i="0" strike="noStrike" cap="none">
              <a:solidFill>
                <a:srgbClr val="C00000"/>
              </a:solidFill>
              <a:latin typeface="Arial"/>
              <a:ea typeface="Arial"/>
              <a:cs typeface="Arial"/>
              <a:sym typeface="Arial"/>
            </a:endParaRPr>
          </a:p>
        </p:txBody>
      </p:sp>
      <p:sp>
        <p:nvSpPr>
          <p:cNvPr id="421" name="Google Shape;421;p39" descr="data:image/jpeg;base64,/9j/4AAQSkZJRgABAQAAAQABAAD/2wCEAAkGBhQSEBUUEhQVFBQWFBgUFxgXFhoYGBYYFRUcFxgUFxoZHCcfGBwkGh0UHy8gJycpLCwsFx4xNTIqQSYrLCkBCQoKDgwOGg8PGiokHyUpLCwtLywtLSksLCw1LywpLC4sKSwpLCosLCwsLCkpKSwsLCwsMSwsKSwsKiwpLCksLv/AABEIAIAAVQMBIgACEQEDEQH/xAAcAAABBAMBAAAAAAAAAAAAAAAGAAIFBwEDBAj/xAA9EAABAwICBwUFBgQHAAAAAAABAgMRAAQhMQUGEkFRYXEHEyKBkTJSobHRFCNCgsHhM2JykggVJTRDg6L/xAAZAQACAwEAAAAAAAAAAAAAAAABAwACBAX/xAAkEQACAgICAQMFAAAAAAAAAAAAAQIRAyESMUEEIkITFDJRcf/aAAwDAQACEQMRAD8AsKsVmlRKmKVcWmdNNWrRceVspGA3kngkbzVSa19qT74LbALDZmSD94ocCfw9BUJRb13pRpr+I62ictpQE+prlGs9oTAuWZ/rHzyrzr36lmSpR4yT+tPIKvCk/GhYaPTLbgUAUkEHIgyD0Ip1eb7DWC4tj90642RuBOyeqTh8KtDU3tSQ/stXUIdyC8kL6+6r4dKlgoP6xWQazVgDYpVmlUIPpriwAScABJPIY0+oPXTSXc2az73g6BWfnEjzoMJUmumspuXpckpk9yjIJQT7R5nPGg+4WVHAUUaK0R9suZJ8MmTuAGASKsbR2qzCAIaTI3xJrPLKo6NMMLkrKVVbGAoAwd/zrr0aniJw+WNW5pDVFpwQlATjOAjGKHLjs8hUAkDORhHMcKr9deS79O/AKOsIXBWqDGHHDjXCqyj5zyyo2e7PwAQHDtRmf2oSvtGqtlKBExkd1XjkjLoVLFKPYfdl+uK9r7JcKKsPulKOUf8AHOZwxFWdXnW1vTtodR4FIUkj1wx6/OvQ9s7tISr3khXqJpyYlj4pUopUSo+gbtYcP2dtAw2lmfIfvR1Qb2ltBTTOPiLmyPzQKrJ0i8VbIfU7RCWWxGasT9KMrZAKaHEXbdu2nvFpSAN5x8hvruY1otwgq75ABylQx8q5ytuzp6SpEqMJzrmuVcq0s6VQseEyM61aS0m037awnCccKDLI0OHGhjWVAWlQ+O+pG+1ptkiQ4lf9Jmohy8Q8JQoKHy6jdU2tlW1LQJaMtvvo4A+Y5c6vnV1U2rXJAH9uFUu0nuroDiJx5mrm1aVNo0eKZ9Sa345Wc7IqdEnSpUqaKH0G6+2hWUknZCEhxBzG2FYhQ4HwjzoyqH1ptNtnz/f9KXl/EdhrlTK1vrdp5S1uBRXh4BIUBGA5jMzHGh+80Q2HwENqT4duDJwgHOcMD8MhVnP2IUUuBAUpMxBhUHMcCKTtk6sQElPWB8hPxrCpPwb1FeSH1dbOxAQraI8IAnaAzOJAA5zUJrU0pxfdltRWPDECcgdxPGjLRtmGlbUYxs4mTEkkk9d3KoLSDBNwVD2pEYxuiQRywpaSTsdtqgVb1QfQ4oBlKwACFHIzuBw+XHz6LG2WlRU20Uq9lQJ8IxjDjR41o18iSrDnj+tct8S2CCc+Xx41aWST7FKCXQCPWJXdw5E7M4HZwnBPrR/2eXrvfPMKMtoQlSM4TJiBPn6UHaVsAtRUJ7wgJTjhIMyfKasfUXR+wwpw+04R6IED47VPxtykhWRRjjd+WEtKlSrac8fWq6Z2kEb93WttKg1egp07BFi57swfwmCOhrfc6WUshKepO4CuHSbcXDoPvT641F3ukFoUEIbUroPjJrmtU6Okpas6brT4acIU2siJ2o8B6EUN3msPeughsxlIIEczUyt7aSQUO45+AEdc6irmzAH3bTnmkJx8zNHihlzrom9CawK7shZnZ37441xaXv8AbVPKo7RrT5VikJTjJkTgMoH1rdpABJSnMhOMdKq1TKNtnZoLRDlwT3YwBAUqRCZ3xmasq2tw2hKE5JAA8qFuztqG3VbitI9EyfnRdW3DBJWYs023x/Rg0qVKniB9KlWKhAa1ssykh5IkRsr5cFfp6VCMPSdrlVgKE4HEHCKC9ZdCdwoLYEIVO0j8IPL3Zx5SKy5sfyRqw5PicztuVDAnpNcDtrzPrNNTrGlGCvOcD0qL0hrKFezxpNaNHMkO/DYgnBI9TUA5clSiTiomtT9ypwzU3qtoDv3gk+yPEs8E8Opy9aqog5XsmtD6xf5ei3TcpAYuNoh0D+G5OTnFBTskHMY5jI+QsEAgggiQRiCDkQd4oC7YglOjkiAIfbCBwhKpj8tV7qj2h3FiQie9Y3tqPs82z+E8suVdCKpJGCTttnoCs0D2XbBYLTKy60r3VIKvQokGs0SoczXFpXTLNsjbfcS2n+Y4nkkZqPSqd0x2vXbshkIt0/y+Jf8AcrLyAoNurtbqtpxanFnNS1FR9TVqIWdp/tlzTZt/9jo+KUfX0ro7JL1y+evU3LinCtlGKj7MLJGyMgATkKqUmrP7Bv8Ad3HHuAfRwUGtBWiV0zq/srKHUwobxv4KB4GhS/1WUkylZir601YMOsqU+QhKElRcmCgDMzw5VV1i8w7cpHeq7gnxHu4MAmCfdnjjFZft5t+xWbFnhXuB7QmrzrytlIy9pRySOJ+m+rO0NopFu3sI6lW9R4n6bqJk6KZabAbSkIiRG+fxTvnjUQ8qZjAD5UyGPj32Ink5aXRU3bbpaVsW4PshTquqvCn4BXrVYCpjWy/U/evuKMy4UjklPhSPICopKacKNa0Uq3bQ69KzRAOis1mKxFEhmKs3sDV/qDo3G2V8HEn61WVW1/h+2Q/dk5hpuCdwKjtfp6UGRBl2pXI+zJYM7Lq5VGcIxB/ug+VVpaOG3Zc2sFIWWzOeGPlhFW47oMXlwH3Z7tPhaR7wme8VwBOIHCKqrXp/vX7gpASDcOSOPdQgqBHEJyjOtHpW03/BeVWkFnZdrYbhtdq6fG342+bZzRz2T8FcqN78JbtnXDgENqUfypJ/Sq01C0R3d2lScYTtT/UPpRj2o6TDOiH8YLgDSfzkbX/mazN27G9I84OnaUVHMkk9SZpmzTyabVgDdmlWp96MqzQIf//Z"/>
          <p:cNvSpPr/>
          <p:nvPr/>
        </p:nvSpPr>
        <p:spPr>
          <a:xfrm>
            <a:off x="0" y="-817563"/>
            <a:ext cx="809625" cy="121920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2400">
              <a:solidFill>
                <a:schemeClr val="dk1"/>
              </a:solidFill>
              <a:latin typeface="Times New Roman"/>
              <a:ea typeface="Times New Roman"/>
              <a:cs typeface="Times New Roman"/>
              <a:sym typeface="Times New Roman"/>
            </a:endParaRPr>
          </a:p>
        </p:txBody>
      </p:sp>
      <p:sp>
        <p:nvSpPr>
          <p:cNvPr id="422" name="Google Shape;422;p39" descr="data:image/jpeg;base64,/9j/4AAQSkZJRgABAQAAAQABAAD/2wCEAAkGBhQSEBUUEhQVFBQWFBgUFxgXFhoYGBYYFRUcFxgUFxoZHCcfGBwkGh0UHy8gJycpLCwsFx4xNTIqQSYrLCkBCQoKDgwOGg8PGiokHyUpLCwtLywtLSksLCw1LywpLC4sKSwpLCosLCwsLCkpKSwsLCwsMSwsKSwsKiwpLCksLv/AABEIAIAAVQMBIgACEQEDEQH/xAAcAAABBAMBAAAAAAAAAAAAAAAGAAIFBwEDBAj/xAA9EAABAwICBwUFBgQHAAAAAAABAgMRAAQhMQUGEkFRYXEHEyKBkTJSobHRFCNCgsHhM2JykggVJTRDg6L/xAAZAQACAwEAAAAAAAAAAAAAAAABAwACBAX/xAAkEQACAgICAQMFAAAAAAAAAAAAAQIRAyESMUEEIkITFDJRcf/aAAwDAQACEQMRAD8AsKsVmlRKmKVcWmdNNWrRceVspGA3kngkbzVSa19qT74LbALDZmSD94ocCfw9BUJRb13pRpr+I62ictpQE+prlGs9oTAuWZ/rHzyrzr36lmSpR4yT+tPIKvCk/GhYaPTLbgUAUkEHIgyD0Ip1eb7DWC4tj90642RuBOyeqTh8KtDU3tSQ/stXUIdyC8kL6+6r4dKlgoP6xWQazVgDYpVmlUIPpriwAScABJPIY0+oPXTSXc2az73g6BWfnEjzoMJUmumspuXpckpk9yjIJQT7R5nPGg+4WVHAUUaK0R9suZJ8MmTuAGASKsbR2qzCAIaTI3xJrPLKo6NMMLkrKVVbGAoAwd/zrr0aniJw+WNW5pDVFpwQlATjOAjGKHLjs8hUAkDORhHMcKr9deS79O/AKOsIXBWqDGHHDjXCqyj5zyyo2e7PwAQHDtRmf2oSvtGqtlKBExkd1XjkjLoVLFKPYfdl+uK9r7JcKKsPulKOUf8AHOZwxFWdXnW1vTtodR4FIUkj1wx6/OvQ9s7tISr3khXqJpyYlj4pUopUSo+gbtYcP2dtAw2lmfIfvR1Qb2ltBTTOPiLmyPzQKrJ0i8VbIfU7RCWWxGasT9KMrZAKaHEXbdu2nvFpSAN5x8hvruY1otwgq75ABylQx8q5ytuzp6SpEqMJzrmuVcq0s6VQseEyM61aS0m037awnCccKDLI0OHGhjWVAWlQ+O+pG+1ptkiQ4lf9Jmohy8Q8JQoKHy6jdU2tlW1LQJaMtvvo4A+Y5c6vnV1U2rXJAH9uFUu0nuroDiJx5mrm1aVNo0eKZ9Sa345Wc7IqdEnSpUqaKH0G6+2hWUknZCEhxBzG2FYhQ4HwjzoyqH1ptNtnz/f9KXl/EdhrlTK1vrdp5S1uBRXh4BIUBGA5jMzHGh+80Q2HwENqT4duDJwgHOcMD8MhVnP2IUUuBAUpMxBhUHMcCKTtk6sQElPWB8hPxrCpPwb1FeSH1dbOxAQraI8IAnaAzOJAA5zUJrU0pxfdltRWPDECcgdxPGjLRtmGlbUYxs4mTEkkk9d3KoLSDBNwVD2pEYxuiQRywpaSTsdtqgVb1QfQ4oBlKwACFHIzuBw+XHz6LG2WlRU20Uq9lQJ8IxjDjR41o18iSrDnj+tct8S2CCc+Xx41aWST7FKCXQCPWJXdw5E7M4HZwnBPrR/2eXrvfPMKMtoQlSM4TJiBPn6UHaVsAtRUJ7wgJTjhIMyfKasfUXR+wwpw+04R6IED47VPxtykhWRRjjd+WEtKlSrac8fWq6Z2kEb93WttKg1egp07BFi57swfwmCOhrfc6WUshKepO4CuHSbcXDoPvT641F3ukFoUEIbUroPjJrmtU6Okpas6brT4acIU2siJ2o8B6EUN3msPeughsxlIIEczUyt7aSQUO45+AEdc6irmzAH3bTnmkJx8zNHihlzrom9CawK7shZnZ37441xaXv8AbVPKo7RrT5VikJTjJkTgMoH1rdpABJSnMhOMdKq1TKNtnZoLRDlwT3YwBAUqRCZ3xmasq2tw2hKE5JAA8qFuztqG3VbitI9EyfnRdW3DBJWYs023x/Rg0qVKniB9KlWKhAa1ssykh5IkRsr5cFfp6VCMPSdrlVgKE4HEHCKC9ZdCdwoLYEIVO0j8IPL3Zx5SKy5sfyRqw5PicztuVDAnpNcDtrzPrNNTrGlGCvOcD0qL0hrKFezxpNaNHMkO/DYgnBI9TUA5clSiTiomtT9ypwzU3qtoDv3gk+yPEs8E8Opy9aqog5XsmtD6xf5ei3TcpAYuNoh0D+G5OTnFBTskHMY5jI+QsEAgggiQRiCDkQd4oC7YglOjkiAIfbCBwhKpj8tV7qj2h3FiQie9Y3tqPs82z+E8suVdCKpJGCTttnoCs0D2XbBYLTKy60r3VIKvQokGs0SoczXFpXTLNsjbfcS2n+Y4nkkZqPSqd0x2vXbshkIt0/y+Jf8AcrLyAoNurtbqtpxanFnNS1FR9TVqIWdp/tlzTZt/9jo+KUfX0ro7JL1y+evU3LinCtlGKj7MLJGyMgATkKqUmrP7Bv8Ad3HHuAfRwUGtBWiV0zq/srKHUwobxv4KB4GhS/1WUkylZir601YMOsqU+QhKElRcmCgDMzw5VV1i8w7cpHeq7gnxHu4MAmCfdnjjFZft5t+xWbFnhXuB7QmrzrytlIy9pRySOJ+m+rO0NopFu3sI6lW9R4n6bqJk6KZabAbSkIiRG+fxTvnjUQ8qZjAD5UyGPj32Ink5aXRU3bbpaVsW4PshTquqvCn4BXrVYCpjWy/U/evuKMy4UjklPhSPICopKacKNa0Uq3bQ69KzRAOis1mKxFEhmKs3sDV/qDo3G2V8HEn61WVW1/h+2Q/dk5hpuCdwKjtfp6UGRBl2pXI+zJYM7Lq5VGcIxB/ug+VVpaOG3Zc2sFIWWzOeGPlhFW47oMXlwH3Z7tPhaR7wme8VwBOIHCKqrXp/vX7gpASDcOSOPdQgqBHEJyjOtHpW03/BeVWkFnZdrYbhtdq6fG342+bZzRz2T8FcqN78JbtnXDgENqUfypJ/Sq01C0R3d2lScYTtT/UPpRj2o6TDOiH8YLgDSfzkbX/mazN27G9I84OnaUVHMkk9SZpmzTyabVgDdmlWp96MqzQIf//Z"/>
          <p:cNvSpPr/>
          <p:nvPr/>
        </p:nvSpPr>
        <p:spPr>
          <a:xfrm>
            <a:off x="0" y="-817563"/>
            <a:ext cx="809625" cy="121920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2400">
              <a:solidFill>
                <a:schemeClr val="dk1"/>
              </a:solidFill>
              <a:latin typeface="Times New Roman"/>
              <a:ea typeface="Times New Roman"/>
              <a:cs typeface="Times New Roman"/>
              <a:sym typeface="Times New Roman"/>
            </a:endParaRPr>
          </a:p>
        </p:txBody>
      </p:sp>
      <p:sp>
        <p:nvSpPr>
          <p:cNvPr id="423" name="Google Shape;423;p39" descr="data:image/jpeg;base64,/9j/4AAQSkZJRgABAQAAAQABAAD/2wCEAAkGBhQSEBUUEhQVFBQWFBgUFxgXFhoYGBYYFRUcFxgUFxoZHCcfGBwkGh0UHy8gJycpLCwsFx4xNTIqQSYrLCkBCQoKDgwOGg8PGiokHyUpLCwtLywtLSksLCw1LywpLC4sKSwpLCosLCwsLCkpKSwsLCwsMSwsKSwsKiwpLCksLv/AABEIAIAAVQMBIgACEQEDEQH/xAAcAAABBAMBAAAAAAAAAAAAAAAGAAIFBwEDBAj/xAA9EAABAwICBwUFBgQHAAAAAAABAgMRAAQhMQUGEkFRYXEHEyKBkTJSobHRFCNCgsHhM2JykggVJTRDg6L/xAAZAQACAwEAAAAAAAAAAAAAAAABAwACBAX/xAAkEQACAgICAQMFAAAAAAAAAAAAAQIRAyESMUEEIkITFDJRcf/aAAwDAQACEQMRAD8AsKsVmlRKmKVcWmdNNWrRceVspGA3kngkbzVSa19qT74LbALDZmSD94ocCfw9BUJRb13pRpr+I62ictpQE+prlGs9oTAuWZ/rHzyrzr36lmSpR4yT+tPIKvCk/GhYaPTLbgUAUkEHIgyD0Ip1eb7DWC4tj90642RuBOyeqTh8KtDU3tSQ/stXUIdyC8kL6+6r4dKlgoP6xWQazVgDYpVmlUIPpriwAScABJPIY0+oPXTSXc2az73g6BWfnEjzoMJUmumspuXpckpk9yjIJQT7R5nPGg+4WVHAUUaK0R9suZJ8MmTuAGASKsbR2qzCAIaTI3xJrPLKo6NMMLkrKVVbGAoAwd/zrr0aniJw+WNW5pDVFpwQlATjOAjGKHLjs8hUAkDORhHMcKr9deS79O/AKOsIXBWqDGHHDjXCqyj5zyyo2e7PwAQHDtRmf2oSvtGqtlKBExkd1XjkjLoVLFKPYfdl+uK9r7JcKKsPulKOUf8AHOZwxFWdXnW1vTtodR4FIUkj1wx6/OvQ9s7tISr3khXqJpyYlj4pUopUSo+gbtYcP2dtAw2lmfIfvR1Qb2ltBTTOPiLmyPzQKrJ0i8VbIfU7RCWWxGasT9KMrZAKaHEXbdu2nvFpSAN5x8hvruY1otwgq75ABylQx8q5ytuzp6SpEqMJzrmuVcq0s6VQseEyM61aS0m037awnCccKDLI0OHGhjWVAWlQ+O+pG+1ptkiQ4lf9Jmohy8Q8JQoKHy6jdU2tlW1LQJaMtvvo4A+Y5c6vnV1U2rXJAH9uFUu0nuroDiJx5mrm1aVNo0eKZ9Sa345Wc7IqdEnSpUqaKH0G6+2hWUknZCEhxBzG2FYhQ4HwjzoyqH1ptNtnz/f9KXl/EdhrlTK1vrdp5S1uBRXh4BIUBGA5jMzHGh+80Q2HwENqT4duDJwgHOcMD8MhVnP2IUUuBAUpMxBhUHMcCKTtk6sQElPWB8hPxrCpPwb1FeSH1dbOxAQraI8IAnaAzOJAA5zUJrU0pxfdltRWPDECcgdxPGjLRtmGlbUYxs4mTEkkk9d3KoLSDBNwVD2pEYxuiQRywpaSTsdtqgVb1QfQ4oBlKwACFHIzuBw+XHz6LG2WlRU20Uq9lQJ8IxjDjR41o18iSrDnj+tct8S2CCc+Xx41aWST7FKCXQCPWJXdw5E7M4HZwnBPrR/2eXrvfPMKMtoQlSM4TJiBPn6UHaVsAtRUJ7wgJTjhIMyfKasfUXR+wwpw+04R6IED47VPxtykhWRRjjd+WEtKlSrac8fWq6Z2kEb93WttKg1egp07BFi57swfwmCOhrfc6WUshKepO4CuHSbcXDoPvT641F3ukFoUEIbUroPjJrmtU6Okpas6brT4acIU2siJ2o8B6EUN3msPeughsxlIIEczUyt7aSQUO45+AEdc6irmzAH3bTnmkJx8zNHihlzrom9CawK7shZnZ37441xaXv8AbVPKo7RrT5VikJTjJkTgMoH1rdpABJSnMhOMdKq1TKNtnZoLRDlwT3YwBAUqRCZ3xmasq2tw2hKE5JAA8qFuztqG3VbitI9EyfnRdW3DBJWYs023x/Rg0qVKniB9KlWKhAa1ssykh5IkRsr5cFfp6VCMPSdrlVgKE4HEHCKC9ZdCdwoLYEIVO0j8IPL3Zx5SKy5sfyRqw5PicztuVDAnpNcDtrzPrNNTrGlGCvOcD0qL0hrKFezxpNaNHMkO/DYgnBI9TUA5clSiTiomtT9ypwzU3qtoDv3gk+yPEs8E8Opy9aqog5XsmtD6xf5ei3TcpAYuNoh0D+G5OTnFBTskHMY5jI+QsEAgggiQRiCDkQd4oC7YglOjkiAIfbCBwhKpj8tV7qj2h3FiQie9Y3tqPs82z+E8suVdCKpJGCTttnoCs0D2XbBYLTKy60r3VIKvQokGs0SoczXFpXTLNsjbfcS2n+Y4nkkZqPSqd0x2vXbshkIt0/y+Jf8AcrLyAoNurtbqtpxanFnNS1FR9TVqIWdp/tlzTZt/9jo+KUfX0ro7JL1y+evU3LinCtlGKj7MLJGyMgATkKqUmrP7Bv8Ad3HHuAfRwUGtBWiV0zq/srKHUwobxv4KB4GhS/1WUkylZir601YMOsqU+QhKElRcmCgDMzw5VV1i8w7cpHeq7gnxHu4MAmCfdnjjFZft5t+xWbFnhXuB7QmrzrytlIy9pRySOJ+m+rO0NopFu3sI6lW9R4n6bqJk6KZabAbSkIiRG+fxTvnjUQ8qZjAD5UyGPj32Ink5aXRU3bbpaVsW4PshTquqvCn4BXrVYCpjWy/U/evuKMy4UjklPhSPICopKacKNa0Uq3bQ69KzRAOis1mKxFEhmKs3sDV/qDo3G2V8HEn61WVW1/h+2Q/dk5hpuCdwKjtfp6UGRBl2pXI+zJYM7Lq5VGcIxB/ug+VVpaOG3Zc2sFIWWzOeGPlhFW47oMXlwH3Z7tPhaR7wme8VwBOIHCKqrXp/vX7gpASDcOSOPdQgqBHEJyjOtHpW03/BeVWkFnZdrYbhtdq6fG342+bZzRz2T8FcqN78JbtnXDgENqUfypJ/Sq01C0R3d2lScYTtT/UPpRj2o6TDOiH8YLgDSfzkbX/mazN27G9I84OnaUVHMkk9SZpmzTyabVgDdmlWp96MqzQIf//Z"/>
          <p:cNvSpPr/>
          <p:nvPr/>
        </p:nvSpPr>
        <p:spPr>
          <a:xfrm>
            <a:off x="0" y="-817563"/>
            <a:ext cx="809625" cy="121920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2400">
              <a:solidFill>
                <a:schemeClr val="dk1"/>
              </a:solidFill>
              <a:latin typeface="Times New Roman"/>
              <a:ea typeface="Times New Roman"/>
              <a:cs typeface="Times New Roman"/>
              <a:sym typeface="Times New Roman"/>
            </a:endParaRPr>
          </a:p>
        </p:txBody>
      </p:sp>
      <p:sp>
        <p:nvSpPr>
          <p:cNvPr id="424" name="Google Shape;424;p39"/>
          <p:cNvSpPr/>
          <p:nvPr/>
        </p:nvSpPr>
        <p:spPr>
          <a:xfrm>
            <a:off x="683568" y="1259612"/>
            <a:ext cx="8280920" cy="147732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rgbClr val="262626"/>
                </a:solidFill>
                <a:latin typeface="Arial"/>
                <a:ea typeface="Arial"/>
                <a:cs typeface="Arial"/>
                <a:sym typeface="Arial"/>
              </a:rPr>
              <a:t>Abschlussfeier und Siegerehrungen Staffelläufe  </a:t>
            </a:r>
            <a:endParaRPr/>
          </a:p>
          <a:p>
            <a:pPr marL="0" marR="0" lvl="0" indent="0" algn="l" rtl="0">
              <a:spcBef>
                <a:spcPts val="0"/>
              </a:spcBef>
              <a:spcAft>
                <a:spcPts val="0"/>
              </a:spcAft>
              <a:buNone/>
            </a:pPr>
            <a:r>
              <a:rPr lang="en-US" sz="1800">
                <a:solidFill>
                  <a:srgbClr val="262626"/>
                </a:solidFill>
                <a:latin typeface="Arial"/>
                <a:ea typeface="Arial"/>
                <a:cs typeface="Arial"/>
                <a:sym typeface="Arial"/>
              </a:rPr>
              <a:t>Am Freitagabend in der Mehrzweckhalle Lenzerheide</a:t>
            </a:r>
            <a:endParaRPr/>
          </a:p>
          <a:p>
            <a:pPr marL="0" marR="0" lvl="0" indent="0" algn="l" rtl="0">
              <a:spcBef>
                <a:spcPts val="0"/>
              </a:spcBef>
              <a:spcAft>
                <a:spcPts val="0"/>
              </a:spcAft>
              <a:buNone/>
            </a:pPr>
            <a:endParaRPr sz="1800" b="1">
              <a:solidFill>
                <a:srgbClr val="262626"/>
              </a:solidFill>
              <a:latin typeface="Arial"/>
              <a:ea typeface="Arial"/>
              <a:cs typeface="Arial"/>
              <a:sym typeface="Arial"/>
            </a:endParaRPr>
          </a:p>
          <a:p>
            <a:pPr marL="0" marR="0" lvl="0" indent="0" algn="l" rtl="0">
              <a:spcBef>
                <a:spcPts val="0"/>
              </a:spcBef>
              <a:spcAft>
                <a:spcPts val="0"/>
              </a:spcAft>
              <a:buNone/>
            </a:pPr>
            <a:r>
              <a:rPr lang="en-US" sz="1800" b="1">
                <a:solidFill>
                  <a:srgbClr val="262626"/>
                </a:solidFill>
                <a:latin typeface="Arial"/>
                <a:ea typeface="Arial"/>
                <a:cs typeface="Arial"/>
                <a:sym typeface="Arial"/>
              </a:rPr>
              <a:t>Closing ceremony and relay race prize-giving ceremonies</a:t>
            </a:r>
            <a:endParaRPr/>
          </a:p>
          <a:p>
            <a:pPr marL="0" marR="0" lvl="0" indent="0" algn="l" rtl="0">
              <a:spcBef>
                <a:spcPts val="0"/>
              </a:spcBef>
              <a:spcAft>
                <a:spcPts val="0"/>
              </a:spcAft>
              <a:buNone/>
            </a:pPr>
            <a:r>
              <a:rPr lang="en-US" sz="1800">
                <a:solidFill>
                  <a:srgbClr val="262626"/>
                </a:solidFill>
                <a:latin typeface="Arial"/>
                <a:ea typeface="Arial"/>
                <a:cs typeface="Arial"/>
                <a:sym typeface="Arial"/>
              </a:rPr>
              <a:t>On Friday evening in the Lenzerheide multi-purpose hall</a:t>
            </a:r>
            <a:endParaRPr sz="1800">
              <a:solidFill>
                <a:srgbClr val="262626"/>
              </a:solidFill>
              <a:latin typeface="Arial"/>
              <a:ea typeface="Arial"/>
              <a:cs typeface="Arial"/>
              <a:sym typeface="Arial"/>
            </a:endParaRPr>
          </a:p>
        </p:txBody>
      </p:sp>
      <p:pic>
        <p:nvPicPr>
          <p:cNvPr id="425" name="Google Shape;425;p39"/>
          <p:cNvPicPr preferRelativeResize="0"/>
          <p:nvPr/>
        </p:nvPicPr>
        <p:blipFill rotWithShape="1">
          <a:blip r:embed="rId3">
            <a:alphaModFix/>
          </a:blip>
          <a:srcRect/>
          <a:stretch/>
        </p:blipFill>
        <p:spPr>
          <a:xfrm>
            <a:off x="809625" y="2666068"/>
            <a:ext cx="2673414" cy="3564552"/>
          </a:xfrm>
          <a:prstGeom prst="rect">
            <a:avLst/>
          </a:prstGeom>
          <a:noFill/>
          <a:ln>
            <a:noFill/>
          </a:ln>
        </p:spPr>
      </p:pic>
      <p:pic>
        <p:nvPicPr>
          <p:cNvPr id="426" name="Google Shape;426;p39"/>
          <p:cNvPicPr preferRelativeResize="0"/>
          <p:nvPr/>
        </p:nvPicPr>
        <p:blipFill rotWithShape="1">
          <a:blip r:embed="rId4">
            <a:alphaModFix/>
          </a:blip>
          <a:srcRect/>
          <a:stretch/>
        </p:blipFill>
        <p:spPr>
          <a:xfrm>
            <a:off x="3863340" y="2666068"/>
            <a:ext cx="2673414" cy="3564552"/>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30"/>
        <p:cNvGrpSpPr/>
        <p:nvPr/>
      </p:nvGrpSpPr>
      <p:grpSpPr>
        <a:xfrm>
          <a:off x="0" y="0"/>
          <a:ext cx="0" cy="0"/>
          <a:chOff x="0" y="0"/>
          <a:chExt cx="0" cy="0"/>
        </a:xfrm>
      </p:grpSpPr>
      <p:sp>
        <p:nvSpPr>
          <p:cNvPr id="431" name="Google Shape;431;p40"/>
          <p:cNvSpPr/>
          <p:nvPr/>
        </p:nvSpPr>
        <p:spPr>
          <a:xfrm>
            <a:off x="348826" y="2515106"/>
            <a:ext cx="8446348" cy="304698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400" b="1">
                <a:solidFill>
                  <a:srgbClr val="606060"/>
                </a:solidFill>
                <a:latin typeface="Arial"/>
                <a:ea typeface="Arial"/>
                <a:cs typeface="Arial"/>
                <a:sym typeface="Arial"/>
              </a:rPr>
              <a:t>Herzlichen Dank für Ihre Aufmerksamkeit!</a:t>
            </a:r>
            <a:endParaRPr sz="2400">
              <a:solidFill>
                <a:srgbClr val="606060"/>
              </a:solidFill>
              <a:latin typeface="Times New Roman"/>
              <a:ea typeface="Times New Roman"/>
              <a:cs typeface="Times New Roman"/>
              <a:sym typeface="Times New Roman"/>
            </a:endParaRPr>
          </a:p>
          <a:p>
            <a:pPr marL="0" marR="0" lvl="0" indent="0" algn="ctr" rtl="0">
              <a:spcBef>
                <a:spcPts val="0"/>
              </a:spcBef>
              <a:spcAft>
                <a:spcPts val="0"/>
              </a:spcAft>
              <a:buNone/>
            </a:pPr>
            <a:endParaRPr sz="1600" b="1">
              <a:solidFill>
                <a:srgbClr val="606060"/>
              </a:solidFill>
              <a:latin typeface="Arial"/>
              <a:ea typeface="Arial"/>
              <a:cs typeface="Arial"/>
              <a:sym typeface="Arial"/>
            </a:endParaRPr>
          </a:p>
          <a:p>
            <a:pPr marL="0" marR="0" lvl="0" indent="0" algn="ctr" rtl="0">
              <a:spcBef>
                <a:spcPts val="0"/>
              </a:spcBef>
              <a:spcAft>
                <a:spcPts val="0"/>
              </a:spcAft>
              <a:buNone/>
            </a:pPr>
            <a:r>
              <a:rPr lang="en-US" sz="4400" b="1">
                <a:solidFill>
                  <a:srgbClr val="606060"/>
                </a:solidFill>
                <a:latin typeface="Arial"/>
                <a:ea typeface="Arial"/>
                <a:cs typeface="Arial"/>
                <a:sym typeface="Arial"/>
              </a:rPr>
              <a:t>Thank you very much for your attention!</a:t>
            </a:r>
            <a:endParaRPr sz="4400" b="1">
              <a:solidFill>
                <a:srgbClr val="606060"/>
              </a:solidFill>
              <a:latin typeface="Arial"/>
              <a:ea typeface="Arial"/>
              <a:cs typeface="Arial"/>
              <a:sym typeface="Arial"/>
            </a:endParaRPr>
          </a:p>
        </p:txBody>
      </p:sp>
      <p:pic>
        <p:nvPicPr>
          <p:cNvPr id="432" name="Google Shape;432;p40"/>
          <p:cNvPicPr preferRelativeResize="0"/>
          <p:nvPr/>
        </p:nvPicPr>
        <p:blipFill rotWithShape="1">
          <a:blip r:embed="rId3">
            <a:alphaModFix/>
          </a:blip>
          <a:srcRect/>
          <a:stretch/>
        </p:blipFill>
        <p:spPr>
          <a:xfrm>
            <a:off x="3432914" y="0"/>
            <a:ext cx="2278172" cy="2410331"/>
          </a:xfrm>
          <a:prstGeom prst="rect">
            <a:avLst/>
          </a:prstGeom>
          <a:noFill/>
          <a:ln>
            <a:noFill/>
          </a:ln>
        </p:spPr>
      </p:pic>
    </p:spTree>
  </p:cSld>
  <p:clrMapOvr>
    <a:masterClrMapping/>
  </p:clrMapOvr>
</p:sld>
</file>

<file path=ppt/theme/theme1.xml><?xml version="1.0" encoding="utf-8"?>
<a:theme xmlns:a="http://schemas.openxmlformats.org/drawingml/2006/main" name="Leere Präsentation">
  <a:themeElements>
    <a:clrScheme name="Leere Präsentation.po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Skjermfremvisning (4:3)</PresentationFormat>
  <Slides>40</Slides>
  <Notes>40</Notes>
  <HiddenSlides>2</HiddenSlides>
  <ScaleCrop>false</ScaleCrop>
  <HeadingPairs>
    <vt:vector size="4" baseType="variant">
      <vt:variant>
        <vt:lpstr>Tema</vt:lpstr>
      </vt:variant>
      <vt:variant>
        <vt:i4>1</vt:i4>
      </vt:variant>
      <vt:variant>
        <vt:lpstr>Lysbildetitler</vt:lpstr>
      </vt:variant>
      <vt:variant>
        <vt:i4>40</vt:i4>
      </vt:variant>
    </vt:vector>
  </HeadingPairs>
  <TitlesOfParts>
    <vt:vector size="41" baseType="lpstr">
      <vt:lpstr>Leere Präsentation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Madeleine Beiner</dc:creator>
  <cp:lastModifiedBy>Petter Owesen</cp:lastModifiedBy>
  <cp:revision>1</cp:revision>
  <dcterms:created xsi:type="dcterms:W3CDTF">2002-08-22T07:00:35Z</dcterms:created>
  <dcterms:modified xsi:type="dcterms:W3CDTF">2026-10-16T14:26:01Z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0x010100F3007AFCD3E4EE44841FD9D6D1E2FF66</vt:lpwstr>
  </property>
  <property fmtid="{D5CDD505-2E9C-101B-9397-08002B2CF9AE}" pid="3" name="MediaServiceImageTags">
    <vt:lpwstr/>
  </property>
</Properties>
</file>